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9" r:id="rId6"/>
    <p:sldMasterId id="2147483708" r:id="rId7"/>
  </p:sldMasterIdLst>
  <p:notesMasterIdLst>
    <p:notesMasterId r:id="rId18"/>
  </p:notesMasterIdLst>
  <p:handoutMasterIdLst>
    <p:handoutMasterId r:id="rId19"/>
  </p:handoutMasterIdLst>
  <p:sldIdLst>
    <p:sldId id="263" r:id="rId8"/>
    <p:sldId id="298" r:id="rId9"/>
    <p:sldId id="295" r:id="rId10"/>
    <p:sldId id="294" r:id="rId11"/>
    <p:sldId id="300" r:id="rId12"/>
    <p:sldId id="301" r:id="rId13"/>
    <p:sldId id="304" r:id="rId14"/>
    <p:sldId id="305" r:id="rId15"/>
    <p:sldId id="303" r:id="rId16"/>
    <p:sldId id="256" r:id="rId17"/>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0D8"/>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7E690-A87C-47CD-A36C-1B804BB05E5B}" v="20" dt="2025-05-13T10:45:19.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663" autoAdjust="0"/>
  </p:normalViewPr>
  <p:slideViewPr>
    <p:cSldViewPr snapToGrid="0" snapToObjects="1">
      <p:cViewPr varScale="1">
        <p:scale>
          <a:sx n="69" d="100"/>
          <a:sy n="69" d="100"/>
        </p:scale>
        <p:origin x="1066"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Morten Nilsen" userId="a06c7e30-901b-4d96-aee7-3b2838ec940c" providerId="ADAL" clId="{614C5C5D-0979-4290-B16C-98490C79BC76}"/>
    <pc:docChg chg="undo custSel addSld delSld modSld sldOrd">
      <pc:chgData name="Jens Morten Nilsen" userId="a06c7e30-901b-4d96-aee7-3b2838ec940c" providerId="ADAL" clId="{614C5C5D-0979-4290-B16C-98490C79BC76}" dt="2025-03-14T09:44:54.355" v="1309" actId="1076"/>
      <pc:docMkLst>
        <pc:docMk/>
      </pc:docMkLst>
      <pc:sldChg chg="modSp mod modNotesTx">
        <pc:chgData name="Jens Morten Nilsen" userId="a06c7e30-901b-4d96-aee7-3b2838ec940c" providerId="ADAL" clId="{614C5C5D-0979-4290-B16C-98490C79BC76}" dt="2025-03-11T13:36:05.978" v="66" actId="20577"/>
        <pc:sldMkLst>
          <pc:docMk/>
          <pc:sldMk cId="2601709909" sldId="295"/>
        </pc:sldMkLst>
        <pc:spChg chg="mod">
          <ac:chgData name="Jens Morten Nilsen" userId="a06c7e30-901b-4d96-aee7-3b2838ec940c" providerId="ADAL" clId="{614C5C5D-0979-4290-B16C-98490C79BC76}" dt="2025-03-11T13:35:22.367" v="65" actId="1076"/>
          <ac:spMkLst>
            <pc:docMk/>
            <pc:sldMk cId="2601709909" sldId="295"/>
            <ac:spMk id="6" creationId="{D3B20CB9-E67F-04AB-CDB0-56915A49AE8D}"/>
          </ac:spMkLst>
        </pc:spChg>
        <pc:spChg chg="mod">
          <ac:chgData name="Jens Morten Nilsen" userId="a06c7e30-901b-4d96-aee7-3b2838ec940c" providerId="ADAL" clId="{614C5C5D-0979-4290-B16C-98490C79BC76}" dt="2025-03-11T13:34:54.648" v="61" actId="113"/>
          <ac:spMkLst>
            <pc:docMk/>
            <pc:sldMk cId="2601709909" sldId="295"/>
            <ac:spMk id="7" creationId="{3F305CBD-EEA9-8368-B806-30A93F97A017}"/>
          </ac:spMkLst>
        </pc:spChg>
      </pc:sldChg>
      <pc:sldChg chg="addSp modSp mod">
        <pc:chgData name="Jens Morten Nilsen" userId="a06c7e30-901b-4d96-aee7-3b2838ec940c" providerId="ADAL" clId="{614C5C5D-0979-4290-B16C-98490C79BC76}" dt="2025-03-13T14:31:00.021" v="535" actId="20577"/>
        <pc:sldMkLst>
          <pc:docMk/>
          <pc:sldMk cId="3577476146" sldId="298"/>
        </pc:sldMkLst>
        <pc:graphicFrameChg chg="modGraphic">
          <ac:chgData name="Jens Morten Nilsen" userId="a06c7e30-901b-4d96-aee7-3b2838ec940c" providerId="ADAL" clId="{614C5C5D-0979-4290-B16C-98490C79BC76}" dt="2025-03-13T14:31:00.021" v="535" actId="20577"/>
          <ac:graphicFrameMkLst>
            <pc:docMk/>
            <pc:sldMk cId="3577476146" sldId="298"/>
            <ac:graphicFrameMk id="5" creationId="{C0A3DBD3-32E5-92B6-79C9-B3F8A3846CB9}"/>
          </ac:graphicFrameMkLst>
        </pc:graphicFrameChg>
        <pc:picChg chg="add mod">
          <ac:chgData name="Jens Morten Nilsen" userId="a06c7e30-901b-4d96-aee7-3b2838ec940c" providerId="ADAL" clId="{614C5C5D-0979-4290-B16C-98490C79BC76}" dt="2025-03-13T14:29:42.680" v="508" actId="14100"/>
          <ac:picMkLst>
            <pc:docMk/>
            <pc:sldMk cId="3577476146" sldId="298"/>
            <ac:picMk id="4" creationId="{3D8C845F-DF32-D83E-10D1-F7DA05E397F1}"/>
          </ac:picMkLst>
        </pc:picChg>
        <pc:picChg chg="mod">
          <ac:chgData name="Jens Morten Nilsen" userId="a06c7e30-901b-4d96-aee7-3b2838ec940c" providerId="ADAL" clId="{614C5C5D-0979-4290-B16C-98490C79BC76}" dt="2025-03-13T14:29:48.607" v="509" actId="14100"/>
          <ac:picMkLst>
            <pc:docMk/>
            <pc:sldMk cId="3577476146" sldId="298"/>
            <ac:picMk id="11" creationId="{562952DD-CE11-C7E1-9036-F6DA97EA5CC3}"/>
          </ac:picMkLst>
        </pc:picChg>
        <pc:picChg chg="mod">
          <ac:chgData name="Jens Morten Nilsen" userId="a06c7e30-901b-4d96-aee7-3b2838ec940c" providerId="ADAL" clId="{614C5C5D-0979-4290-B16C-98490C79BC76}" dt="2025-03-13T14:29:39.085" v="506" actId="14100"/>
          <ac:picMkLst>
            <pc:docMk/>
            <pc:sldMk cId="3577476146" sldId="298"/>
            <ac:picMk id="13" creationId="{3FE54D75-712A-20C7-8BA6-EBCEE7DB1D32}"/>
          </ac:picMkLst>
        </pc:picChg>
      </pc:sldChg>
      <pc:sldChg chg="modSp mod">
        <pc:chgData name="Jens Morten Nilsen" userId="a06c7e30-901b-4d96-aee7-3b2838ec940c" providerId="ADAL" clId="{614C5C5D-0979-4290-B16C-98490C79BC76}" dt="2025-03-12T07:56:27.187" v="230" actId="20577"/>
        <pc:sldMkLst>
          <pc:docMk/>
          <pc:sldMk cId="762056733" sldId="299"/>
        </pc:sldMkLst>
      </pc:sldChg>
      <pc:sldChg chg="modSp mod">
        <pc:chgData name="Jens Morten Nilsen" userId="a06c7e30-901b-4d96-aee7-3b2838ec940c" providerId="ADAL" clId="{614C5C5D-0979-4290-B16C-98490C79BC76}" dt="2025-03-12T07:22:34.060" v="218" actId="20577"/>
        <pc:sldMkLst>
          <pc:docMk/>
          <pc:sldMk cId="2779868137" sldId="300"/>
        </pc:sldMkLst>
        <pc:spChg chg="mod">
          <ac:chgData name="Jens Morten Nilsen" userId="a06c7e30-901b-4d96-aee7-3b2838ec940c" providerId="ADAL" clId="{614C5C5D-0979-4290-B16C-98490C79BC76}" dt="2025-03-12T07:22:34.060" v="218" actId="20577"/>
          <ac:spMkLst>
            <pc:docMk/>
            <pc:sldMk cId="2779868137" sldId="300"/>
            <ac:spMk id="11" creationId="{EE5C7519-AC47-E651-3361-678461D03E6C}"/>
          </ac:spMkLst>
        </pc:spChg>
      </pc:sldChg>
      <pc:sldChg chg="addSp delSp modSp mod">
        <pc:chgData name="Jens Morten Nilsen" userId="a06c7e30-901b-4d96-aee7-3b2838ec940c" providerId="ADAL" clId="{614C5C5D-0979-4290-B16C-98490C79BC76}" dt="2025-03-14T09:44:54.355" v="1309" actId="1076"/>
        <pc:sldMkLst>
          <pc:docMk/>
          <pc:sldMk cId="3875524006" sldId="301"/>
        </pc:sldMkLst>
        <pc:spChg chg="mod">
          <ac:chgData name="Jens Morten Nilsen" userId="a06c7e30-901b-4d96-aee7-3b2838ec940c" providerId="ADAL" clId="{614C5C5D-0979-4290-B16C-98490C79BC76}" dt="2025-03-11T13:43:20.378" v="120" actId="20577"/>
          <ac:spMkLst>
            <pc:docMk/>
            <pc:sldMk cId="3875524006" sldId="301"/>
            <ac:spMk id="7" creationId="{93318746-699C-2086-6485-0206A82DC3EE}"/>
          </ac:spMkLst>
        </pc:spChg>
        <pc:spChg chg="add mod">
          <ac:chgData name="Jens Morten Nilsen" userId="a06c7e30-901b-4d96-aee7-3b2838ec940c" providerId="ADAL" clId="{614C5C5D-0979-4290-B16C-98490C79BC76}" dt="2025-03-14T09:44:54.355" v="1309" actId="1076"/>
          <ac:spMkLst>
            <pc:docMk/>
            <pc:sldMk cId="3875524006" sldId="301"/>
            <ac:spMk id="12" creationId="{AEF98A0B-082B-61C7-3678-5C41FFDA115B}"/>
          </ac:spMkLst>
        </pc:spChg>
        <pc:picChg chg="add mod">
          <ac:chgData name="Jens Morten Nilsen" userId="a06c7e30-901b-4d96-aee7-3b2838ec940c" providerId="ADAL" clId="{614C5C5D-0979-4290-B16C-98490C79BC76}" dt="2025-03-14T09:44:51.958" v="1308" actId="1076"/>
          <ac:picMkLst>
            <pc:docMk/>
            <pc:sldMk cId="3875524006" sldId="301"/>
            <ac:picMk id="10" creationId="{7572608F-2DCA-A806-549E-017C21B5911B}"/>
          </ac:picMkLst>
        </pc:picChg>
      </pc:sldChg>
      <pc:sldChg chg="addSp delSp modSp mod modNotesTx">
        <pc:chgData name="Jens Morten Nilsen" userId="a06c7e30-901b-4d96-aee7-3b2838ec940c" providerId="ADAL" clId="{614C5C5D-0979-4290-B16C-98490C79BC76}" dt="2025-03-13T14:44:34.549" v="1277" actId="20577"/>
        <pc:sldMkLst>
          <pc:docMk/>
          <pc:sldMk cId="3538217" sldId="302"/>
        </pc:sldMkLst>
      </pc:sldChg>
      <pc:sldChg chg="addSp delSp modSp mod">
        <pc:chgData name="Jens Morten Nilsen" userId="a06c7e30-901b-4d96-aee7-3b2838ec940c" providerId="ADAL" clId="{614C5C5D-0979-4290-B16C-98490C79BC76}" dt="2025-03-13T13:52:48.285" v="500" actId="207"/>
        <pc:sldMkLst>
          <pc:docMk/>
          <pc:sldMk cId="2452248523" sldId="303"/>
        </pc:sldMkLst>
        <pc:spChg chg="mod">
          <ac:chgData name="Jens Morten Nilsen" userId="a06c7e30-901b-4d96-aee7-3b2838ec940c" providerId="ADAL" clId="{614C5C5D-0979-4290-B16C-98490C79BC76}" dt="2025-03-11T13:37:50.742" v="69" actId="1076"/>
          <ac:spMkLst>
            <pc:docMk/>
            <pc:sldMk cId="2452248523" sldId="303"/>
            <ac:spMk id="2" creationId="{47C66362-FA92-C0B1-CE1B-50D7F472576B}"/>
          </ac:spMkLst>
        </pc:spChg>
        <pc:spChg chg="mod">
          <ac:chgData name="Jens Morten Nilsen" userId="a06c7e30-901b-4d96-aee7-3b2838ec940c" providerId="ADAL" clId="{614C5C5D-0979-4290-B16C-98490C79BC76}" dt="2025-03-11T13:37:50.742" v="69" actId="1076"/>
          <ac:spMkLst>
            <pc:docMk/>
            <pc:sldMk cId="2452248523" sldId="303"/>
            <ac:spMk id="5" creationId="{9B1D05ED-9098-377E-1CBF-9B2A10276454}"/>
          </ac:spMkLst>
        </pc:spChg>
        <pc:picChg chg="add mod">
          <ac:chgData name="Jens Morten Nilsen" userId="a06c7e30-901b-4d96-aee7-3b2838ec940c" providerId="ADAL" clId="{614C5C5D-0979-4290-B16C-98490C79BC76}" dt="2025-03-13T13:52:48.285" v="500" actId="207"/>
          <ac:picMkLst>
            <pc:docMk/>
            <pc:sldMk cId="2452248523" sldId="303"/>
            <ac:picMk id="7" creationId="{7E68170F-087F-D0EB-F8D0-5FF639DAD911}"/>
          </ac:picMkLst>
        </pc:picChg>
      </pc:sldChg>
      <pc:sldChg chg="modSp mod">
        <pc:chgData name="Jens Morten Nilsen" userId="a06c7e30-901b-4d96-aee7-3b2838ec940c" providerId="ADAL" clId="{614C5C5D-0979-4290-B16C-98490C79BC76}" dt="2025-03-12T07:55:53.957" v="225" actId="20577"/>
        <pc:sldMkLst>
          <pc:docMk/>
          <pc:sldMk cId="1948012423" sldId="304"/>
        </pc:sldMkLst>
      </pc:sldChg>
      <pc:sldChg chg="new del">
        <pc:chgData name="Jens Morten Nilsen" userId="a06c7e30-901b-4d96-aee7-3b2838ec940c" providerId="ADAL" clId="{614C5C5D-0979-4290-B16C-98490C79BC76}" dt="2025-03-11T13:26:32.822" v="4" actId="47"/>
        <pc:sldMkLst>
          <pc:docMk/>
          <pc:sldMk cId="387766627" sldId="305"/>
        </pc:sldMkLst>
      </pc:sldChg>
      <pc:sldChg chg="addSp delSp modSp new mod ord modShow">
        <pc:chgData name="Jens Morten Nilsen" userId="a06c7e30-901b-4d96-aee7-3b2838ec940c" providerId="ADAL" clId="{614C5C5D-0979-4290-B16C-98490C79BC76}" dt="2025-03-11T13:44:04.660" v="122" actId="1076"/>
        <pc:sldMkLst>
          <pc:docMk/>
          <pc:sldMk cId="2287249568" sldId="305"/>
        </pc:sldMkLst>
      </pc:sldChg>
      <pc:sldChg chg="addSp delSp modSp new mod modShow">
        <pc:chgData name="Jens Morten Nilsen" userId="a06c7e30-901b-4d96-aee7-3b2838ec940c" providerId="ADAL" clId="{614C5C5D-0979-4290-B16C-98490C79BC76}" dt="2025-03-11T13:48:02.962" v="148" actId="20577"/>
        <pc:sldMkLst>
          <pc:docMk/>
          <pc:sldMk cId="1643634961" sldId="306"/>
        </pc:sldMkLst>
      </pc:sldChg>
      <pc:sldChg chg="addSp modSp new mod modShow">
        <pc:chgData name="Jens Morten Nilsen" userId="a06c7e30-901b-4d96-aee7-3b2838ec940c" providerId="ADAL" clId="{614C5C5D-0979-4290-B16C-98490C79BC76}" dt="2025-03-13T09:41:04.853" v="494" actId="729"/>
        <pc:sldMkLst>
          <pc:docMk/>
          <pc:sldMk cId="230895884" sldId="307"/>
        </pc:sldMkLst>
      </pc:sldChg>
    </pc:docChg>
  </pc:docChgLst>
  <pc:docChgLst>
    <pc:chgData name="Jens Morten Nilsen" userId="a06c7e30-901b-4d96-aee7-3b2838ec940c" providerId="ADAL" clId="{50F7E690-A87C-47CD-A36C-1B804BB05E5B}"/>
    <pc:docChg chg="undo custSel addSld delSld modSld sldOrd">
      <pc:chgData name="Jens Morten Nilsen" userId="a06c7e30-901b-4d96-aee7-3b2838ec940c" providerId="ADAL" clId="{50F7E690-A87C-47CD-A36C-1B804BB05E5B}" dt="2025-05-13T11:38:30.522" v="784" actId="207"/>
      <pc:docMkLst>
        <pc:docMk/>
      </pc:docMkLst>
      <pc:sldChg chg="del">
        <pc:chgData name="Jens Morten Nilsen" userId="a06c7e30-901b-4d96-aee7-3b2838ec940c" providerId="ADAL" clId="{50F7E690-A87C-47CD-A36C-1B804BB05E5B}" dt="2025-05-13T10:00:14.243" v="0" actId="47"/>
        <pc:sldMkLst>
          <pc:docMk/>
          <pc:sldMk cId="1872845951" sldId="277"/>
        </pc:sldMkLst>
      </pc:sldChg>
      <pc:sldChg chg="del">
        <pc:chgData name="Jens Morten Nilsen" userId="a06c7e30-901b-4d96-aee7-3b2838ec940c" providerId="ADAL" clId="{50F7E690-A87C-47CD-A36C-1B804BB05E5B}" dt="2025-05-13T10:00:16.931" v="1" actId="47"/>
        <pc:sldMkLst>
          <pc:docMk/>
          <pc:sldMk cId="1463355340" sldId="293"/>
        </pc:sldMkLst>
      </pc:sldChg>
      <pc:sldChg chg="del">
        <pc:chgData name="Jens Morten Nilsen" userId="a06c7e30-901b-4d96-aee7-3b2838ec940c" providerId="ADAL" clId="{50F7E690-A87C-47CD-A36C-1B804BB05E5B}" dt="2025-05-13T10:00:18.107" v="2" actId="47"/>
        <pc:sldMkLst>
          <pc:docMk/>
          <pc:sldMk cId="1794248530" sldId="296"/>
        </pc:sldMkLst>
      </pc:sldChg>
      <pc:sldChg chg="del">
        <pc:chgData name="Jens Morten Nilsen" userId="a06c7e30-901b-4d96-aee7-3b2838ec940c" providerId="ADAL" clId="{50F7E690-A87C-47CD-A36C-1B804BB05E5B}" dt="2025-05-13T10:00:19.311" v="3" actId="47"/>
        <pc:sldMkLst>
          <pc:docMk/>
          <pc:sldMk cId="3681806569" sldId="297"/>
        </pc:sldMkLst>
      </pc:sldChg>
      <pc:sldChg chg="del">
        <pc:chgData name="Jens Morten Nilsen" userId="a06c7e30-901b-4d96-aee7-3b2838ec940c" providerId="ADAL" clId="{50F7E690-A87C-47CD-A36C-1B804BB05E5B}" dt="2025-05-13T10:01:07.065" v="7" actId="47"/>
        <pc:sldMkLst>
          <pc:docMk/>
          <pc:sldMk cId="762056733" sldId="299"/>
        </pc:sldMkLst>
      </pc:sldChg>
      <pc:sldChg chg="modSp mod">
        <pc:chgData name="Jens Morten Nilsen" userId="a06c7e30-901b-4d96-aee7-3b2838ec940c" providerId="ADAL" clId="{50F7E690-A87C-47CD-A36C-1B804BB05E5B}" dt="2025-05-13T10:02:25.738" v="45" actId="20577"/>
        <pc:sldMkLst>
          <pc:docMk/>
          <pc:sldMk cId="2779868137" sldId="300"/>
        </pc:sldMkLst>
        <pc:spChg chg="mod">
          <ac:chgData name="Jens Morten Nilsen" userId="a06c7e30-901b-4d96-aee7-3b2838ec940c" providerId="ADAL" clId="{50F7E690-A87C-47CD-A36C-1B804BB05E5B}" dt="2025-05-13T10:02:25.738" v="45" actId="20577"/>
          <ac:spMkLst>
            <pc:docMk/>
            <pc:sldMk cId="2779868137" sldId="300"/>
            <ac:spMk id="11" creationId="{EE5C7519-AC47-E651-3361-678461D03E6C}"/>
          </ac:spMkLst>
        </pc:spChg>
      </pc:sldChg>
      <pc:sldChg chg="del">
        <pc:chgData name="Jens Morten Nilsen" userId="a06c7e30-901b-4d96-aee7-3b2838ec940c" providerId="ADAL" clId="{50F7E690-A87C-47CD-A36C-1B804BB05E5B}" dt="2025-05-13T10:00:56.434" v="5" actId="47"/>
        <pc:sldMkLst>
          <pc:docMk/>
          <pc:sldMk cId="3538217" sldId="302"/>
        </pc:sldMkLst>
      </pc:sldChg>
      <pc:sldChg chg="del">
        <pc:chgData name="Jens Morten Nilsen" userId="a06c7e30-901b-4d96-aee7-3b2838ec940c" providerId="ADAL" clId="{50F7E690-A87C-47CD-A36C-1B804BB05E5B}" dt="2025-05-13T10:01:02.123" v="6" actId="47"/>
        <pc:sldMkLst>
          <pc:docMk/>
          <pc:sldMk cId="1948012423" sldId="304"/>
        </pc:sldMkLst>
      </pc:sldChg>
      <pc:sldChg chg="addSp delSp modSp new mod ord">
        <pc:chgData name="Jens Morten Nilsen" userId="a06c7e30-901b-4d96-aee7-3b2838ec940c" providerId="ADAL" clId="{50F7E690-A87C-47CD-A36C-1B804BB05E5B}" dt="2025-05-13T10:33:31.969" v="357" actId="207"/>
        <pc:sldMkLst>
          <pc:docMk/>
          <pc:sldMk cId="2846516981" sldId="304"/>
        </pc:sldMkLst>
        <pc:spChg chg="mod">
          <ac:chgData name="Jens Morten Nilsen" userId="a06c7e30-901b-4d96-aee7-3b2838ec940c" providerId="ADAL" clId="{50F7E690-A87C-47CD-A36C-1B804BB05E5B}" dt="2025-05-13T10:01:40.464" v="42" actId="20577"/>
          <ac:spMkLst>
            <pc:docMk/>
            <pc:sldMk cId="2846516981" sldId="304"/>
            <ac:spMk id="2" creationId="{B6DF6721-51C9-870B-54FA-987B5698510D}"/>
          </ac:spMkLst>
        </pc:spChg>
        <pc:spChg chg="add mod">
          <ac:chgData name="Jens Morten Nilsen" userId="a06c7e30-901b-4d96-aee7-3b2838ec940c" providerId="ADAL" clId="{50F7E690-A87C-47CD-A36C-1B804BB05E5B}" dt="2025-05-13T10:03:21.793" v="74" actId="1076"/>
          <ac:spMkLst>
            <pc:docMk/>
            <pc:sldMk cId="2846516981" sldId="304"/>
            <ac:spMk id="3" creationId="{02C190D3-17EF-B113-C827-1919606E9615}"/>
          </ac:spMkLst>
        </pc:spChg>
        <pc:spChg chg="add del mod">
          <ac:chgData name="Jens Morten Nilsen" userId="a06c7e30-901b-4d96-aee7-3b2838ec940c" providerId="ADAL" clId="{50F7E690-A87C-47CD-A36C-1B804BB05E5B}" dt="2025-05-13T10:03:01.571" v="50" actId="478"/>
          <ac:spMkLst>
            <pc:docMk/>
            <pc:sldMk cId="2846516981" sldId="304"/>
            <ac:spMk id="5" creationId="{E3A036B8-6020-9EA2-F519-70AFD26C9832}"/>
          </ac:spMkLst>
        </pc:spChg>
        <pc:spChg chg="add del mod">
          <ac:chgData name="Jens Morten Nilsen" userId="a06c7e30-901b-4d96-aee7-3b2838ec940c" providerId="ADAL" clId="{50F7E690-A87C-47CD-A36C-1B804BB05E5B}" dt="2025-05-13T10:04:30.967" v="79" actId="478"/>
          <ac:spMkLst>
            <pc:docMk/>
            <pc:sldMk cId="2846516981" sldId="304"/>
            <ac:spMk id="8" creationId="{E90C998A-1288-01DB-5723-8C3FCE92B6B0}"/>
          </ac:spMkLst>
        </pc:spChg>
        <pc:spChg chg="add mod">
          <ac:chgData name="Jens Morten Nilsen" userId="a06c7e30-901b-4d96-aee7-3b2838ec940c" providerId="ADAL" clId="{50F7E690-A87C-47CD-A36C-1B804BB05E5B}" dt="2025-05-13T10:07:36.367" v="184" actId="1076"/>
          <ac:spMkLst>
            <pc:docMk/>
            <pc:sldMk cId="2846516981" sldId="304"/>
            <ac:spMk id="9" creationId="{D3DF5C5E-EEA0-F3E9-9D5C-046B10320BAA}"/>
          </ac:spMkLst>
        </pc:spChg>
        <pc:spChg chg="add del">
          <ac:chgData name="Jens Morten Nilsen" userId="a06c7e30-901b-4d96-aee7-3b2838ec940c" providerId="ADAL" clId="{50F7E690-A87C-47CD-A36C-1B804BB05E5B}" dt="2025-05-13T10:05:13.151" v="107" actId="11529"/>
          <ac:spMkLst>
            <pc:docMk/>
            <pc:sldMk cId="2846516981" sldId="304"/>
            <ac:spMk id="10" creationId="{42A599A1-67D4-ABF5-8C72-1631D4459281}"/>
          </ac:spMkLst>
        </pc:spChg>
        <pc:spChg chg="add del mod">
          <ac:chgData name="Jens Morten Nilsen" userId="a06c7e30-901b-4d96-aee7-3b2838ec940c" providerId="ADAL" clId="{50F7E690-A87C-47CD-A36C-1B804BB05E5B}" dt="2025-05-13T10:06:28.117" v="124" actId="34122"/>
          <ac:spMkLst>
            <pc:docMk/>
            <pc:sldMk cId="2846516981" sldId="304"/>
            <ac:spMk id="10" creationId="{FA7AA737-C3D6-4CDB-B2D1-91870A963B1C}"/>
          </ac:spMkLst>
        </pc:spChg>
        <pc:spChg chg="add mod">
          <ac:chgData name="Jens Morten Nilsen" userId="a06c7e30-901b-4d96-aee7-3b2838ec940c" providerId="ADAL" clId="{50F7E690-A87C-47CD-A36C-1B804BB05E5B}" dt="2025-05-13T10:24:51.171" v="217" actId="207"/>
          <ac:spMkLst>
            <pc:docMk/>
            <pc:sldMk cId="2846516981" sldId="304"/>
            <ac:spMk id="19" creationId="{4DE05F8C-E573-AF3A-D984-E3F378FF929C}"/>
          </ac:spMkLst>
        </pc:spChg>
        <pc:spChg chg="add mod">
          <ac:chgData name="Jens Morten Nilsen" userId="a06c7e30-901b-4d96-aee7-3b2838ec940c" providerId="ADAL" clId="{50F7E690-A87C-47CD-A36C-1B804BB05E5B}" dt="2025-05-13T10:26:24.587" v="250" actId="207"/>
          <ac:spMkLst>
            <pc:docMk/>
            <pc:sldMk cId="2846516981" sldId="304"/>
            <ac:spMk id="22" creationId="{83A2D6CB-73BE-5B8A-206C-9D6142FD8E2F}"/>
          </ac:spMkLst>
        </pc:spChg>
        <pc:spChg chg="add del mod">
          <ac:chgData name="Jens Morten Nilsen" userId="a06c7e30-901b-4d96-aee7-3b2838ec940c" providerId="ADAL" clId="{50F7E690-A87C-47CD-A36C-1B804BB05E5B}" dt="2025-05-13T10:30:57.548" v="316" actId="207"/>
          <ac:spMkLst>
            <pc:docMk/>
            <pc:sldMk cId="2846516981" sldId="304"/>
            <ac:spMk id="34" creationId="{ECEA1677-FA99-64C3-836E-DDD2E8617403}"/>
          </ac:spMkLst>
        </pc:spChg>
        <pc:spChg chg="add mod">
          <ac:chgData name="Jens Morten Nilsen" userId="a06c7e30-901b-4d96-aee7-3b2838ec940c" providerId="ADAL" clId="{50F7E690-A87C-47CD-A36C-1B804BB05E5B}" dt="2025-05-13T10:33:31.969" v="357" actId="207"/>
          <ac:spMkLst>
            <pc:docMk/>
            <pc:sldMk cId="2846516981" sldId="304"/>
            <ac:spMk id="40" creationId="{8F0FC02F-B8FA-CD5F-0612-11B5BB50DC55}"/>
          </ac:spMkLst>
        </pc:spChg>
        <pc:picChg chg="add mod">
          <ac:chgData name="Jens Morten Nilsen" userId="a06c7e30-901b-4d96-aee7-3b2838ec940c" providerId="ADAL" clId="{50F7E690-A87C-47CD-A36C-1B804BB05E5B}" dt="2025-05-13T10:07:09.384" v="148" actId="1076"/>
          <ac:picMkLst>
            <pc:docMk/>
            <pc:sldMk cId="2846516981" sldId="304"/>
            <ac:picMk id="7" creationId="{C2692A42-D61E-4111-3377-5593B8049667}"/>
          </ac:picMkLst>
        </pc:picChg>
        <pc:picChg chg="add mod">
          <ac:chgData name="Jens Morten Nilsen" userId="a06c7e30-901b-4d96-aee7-3b2838ec940c" providerId="ADAL" clId="{50F7E690-A87C-47CD-A36C-1B804BB05E5B}" dt="2025-05-13T10:25:55.020" v="220" actId="1076"/>
          <ac:picMkLst>
            <pc:docMk/>
            <pc:sldMk cId="2846516981" sldId="304"/>
            <ac:picMk id="21" creationId="{716409AC-1A89-C0C2-A0CC-298E0EE82C19}"/>
          </ac:picMkLst>
        </pc:picChg>
        <pc:picChg chg="add mod">
          <ac:chgData name="Jens Morten Nilsen" userId="a06c7e30-901b-4d96-aee7-3b2838ec940c" providerId="ADAL" clId="{50F7E690-A87C-47CD-A36C-1B804BB05E5B}" dt="2025-05-13T10:27:36.934" v="268" actId="1076"/>
          <ac:picMkLst>
            <pc:docMk/>
            <pc:sldMk cId="2846516981" sldId="304"/>
            <ac:picMk id="31" creationId="{208FC3F1-0F6B-202B-42F9-806337B74DBD}"/>
          </ac:picMkLst>
        </pc:picChg>
        <pc:picChg chg="add mod">
          <ac:chgData name="Jens Morten Nilsen" userId="a06c7e30-901b-4d96-aee7-3b2838ec940c" providerId="ADAL" clId="{50F7E690-A87C-47CD-A36C-1B804BB05E5B}" dt="2025-05-13T10:31:37.739" v="319" actId="1076"/>
          <ac:picMkLst>
            <pc:docMk/>
            <pc:sldMk cId="2846516981" sldId="304"/>
            <ac:picMk id="36" creationId="{261710FC-EC42-8046-E8BF-771B5BB9D84E}"/>
          </ac:picMkLst>
        </pc:picChg>
        <pc:inkChg chg="add del">
          <ac:chgData name="Jens Morten Nilsen" userId="a06c7e30-901b-4d96-aee7-3b2838ec940c" providerId="ADAL" clId="{50F7E690-A87C-47CD-A36C-1B804BB05E5B}" dt="2025-05-13T10:05:49.689" v="113" actId="9405"/>
          <ac:inkMkLst>
            <pc:docMk/>
            <pc:sldMk cId="2846516981" sldId="304"/>
            <ac:inkMk id="11" creationId="{BA24940C-380D-B6FF-15C4-BE4178471C45}"/>
          </ac:inkMkLst>
        </pc:inkChg>
        <pc:inkChg chg="add del">
          <ac:chgData name="Jens Morten Nilsen" userId="a06c7e30-901b-4d96-aee7-3b2838ec940c" providerId="ADAL" clId="{50F7E690-A87C-47CD-A36C-1B804BB05E5B}" dt="2025-05-13T10:05:53.280" v="115"/>
          <ac:inkMkLst>
            <pc:docMk/>
            <pc:sldMk cId="2846516981" sldId="304"/>
            <ac:inkMk id="12" creationId="{ED06CCAD-E515-2565-2997-DC861278CFE2}"/>
          </ac:inkMkLst>
        </pc:inkChg>
        <pc:inkChg chg="add del mod">
          <ac:chgData name="Jens Morten Nilsen" userId="a06c7e30-901b-4d96-aee7-3b2838ec940c" providerId="ADAL" clId="{50F7E690-A87C-47CD-A36C-1B804BB05E5B}" dt="2025-05-13T10:07:14.413" v="149" actId="1076"/>
          <ac:inkMkLst>
            <pc:docMk/>
            <pc:sldMk cId="2846516981" sldId="304"/>
            <ac:inkMk id="13" creationId="{07339F27-9310-7BAC-A3E3-9FD8542CB698}"/>
          </ac:inkMkLst>
        </pc:inkChg>
        <pc:inkChg chg="add">
          <ac:chgData name="Jens Morten Nilsen" userId="a06c7e30-901b-4d96-aee7-3b2838ec940c" providerId="ADAL" clId="{50F7E690-A87C-47CD-A36C-1B804BB05E5B}" dt="2025-05-13T10:06:02.111" v="117" actId="9405"/>
          <ac:inkMkLst>
            <pc:docMk/>
            <pc:sldMk cId="2846516981" sldId="304"/>
            <ac:inkMk id="14" creationId="{D2FE6BBC-42EF-96BE-D2E0-F662672AECDD}"/>
          </ac:inkMkLst>
        </pc:inkChg>
        <pc:inkChg chg="add">
          <ac:chgData name="Jens Morten Nilsen" userId="a06c7e30-901b-4d96-aee7-3b2838ec940c" providerId="ADAL" clId="{50F7E690-A87C-47CD-A36C-1B804BB05E5B}" dt="2025-05-13T10:06:07.287" v="118" actId="9405"/>
          <ac:inkMkLst>
            <pc:docMk/>
            <pc:sldMk cId="2846516981" sldId="304"/>
            <ac:inkMk id="15" creationId="{8DE83AD8-B038-1923-DB42-7430F4008F6E}"/>
          </ac:inkMkLst>
        </pc:inkChg>
        <pc:inkChg chg="add del">
          <ac:chgData name="Jens Morten Nilsen" userId="a06c7e30-901b-4d96-aee7-3b2838ec940c" providerId="ADAL" clId="{50F7E690-A87C-47CD-A36C-1B804BB05E5B}" dt="2025-05-13T10:07:46.396" v="186"/>
          <ac:inkMkLst>
            <pc:docMk/>
            <pc:sldMk cId="2846516981" sldId="304"/>
            <ac:inkMk id="16" creationId="{DBD261DD-E97A-21C7-195C-D524A6D8031B}"/>
          </ac:inkMkLst>
        </pc:inkChg>
        <pc:inkChg chg="add mod">
          <ac:chgData name="Jens Morten Nilsen" userId="a06c7e30-901b-4d96-aee7-3b2838ec940c" providerId="ADAL" clId="{50F7E690-A87C-47CD-A36C-1B804BB05E5B}" dt="2025-05-13T10:07:48.563" v="187"/>
          <ac:inkMkLst>
            <pc:docMk/>
            <pc:sldMk cId="2846516981" sldId="304"/>
            <ac:inkMk id="17" creationId="{1769CB53-8B1C-0F8C-D053-44AD869B2D87}"/>
          </ac:inkMkLst>
        </pc:inkChg>
        <pc:inkChg chg="add">
          <ac:chgData name="Jens Morten Nilsen" userId="a06c7e30-901b-4d96-aee7-3b2838ec940c" providerId="ADAL" clId="{50F7E690-A87C-47CD-A36C-1B804BB05E5B}" dt="2025-05-13T10:07:49.364" v="188" actId="9405"/>
          <ac:inkMkLst>
            <pc:docMk/>
            <pc:sldMk cId="2846516981" sldId="304"/>
            <ac:inkMk id="18" creationId="{B5FE33AE-5C05-B815-2951-E99E0B7B06DE}"/>
          </ac:inkMkLst>
        </pc:inkChg>
        <pc:inkChg chg="add del">
          <ac:chgData name="Jens Morten Nilsen" userId="a06c7e30-901b-4d96-aee7-3b2838ec940c" providerId="ADAL" clId="{50F7E690-A87C-47CD-A36C-1B804BB05E5B}" dt="2025-05-13T10:26:43.221" v="256" actId="9405"/>
          <ac:inkMkLst>
            <pc:docMk/>
            <pc:sldMk cId="2846516981" sldId="304"/>
            <ac:inkMk id="23" creationId="{21369363-0BD5-9D57-5CB0-48292FF56426}"/>
          </ac:inkMkLst>
        </pc:inkChg>
        <pc:inkChg chg="add del">
          <ac:chgData name="Jens Morten Nilsen" userId="a06c7e30-901b-4d96-aee7-3b2838ec940c" providerId="ADAL" clId="{50F7E690-A87C-47CD-A36C-1B804BB05E5B}" dt="2025-05-13T10:26:42.671" v="255" actId="9405"/>
          <ac:inkMkLst>
            <pc:docMk/>
            <pc:sldMk cId="2846516981" sldId="304"/>
            <ac:inkMk id="24" creationId="{1AD77C83-8505-7573-2DB2-087DA603F38F}"/>
          </ac:inkMkLst>
        </pc:inkChg>
        <pc:inkChg chg="add del">
          <ac:chgData name="Jens Morten Nilsen" userId="a06c7e30-901b-4d96-aee7-3b2838ec940c" providerId="ADAL" clId="{50F7E690-A87C-47CD-A36C-1B804BB05E5B}" dt="2025-05-13T10:26:42.168" v="254" actId="9405"/>
          <ac:inkMkLst>
            <pc:docMk/>
            <pc:sldMk cId="2846516981" sldId="304"/>
            <ac:inkMk id="25" creationId="{B1E9C189-EA84-4126-5625-A0016B7C172B}"/>
          </ac:inkMkLst>
        </pc:inkChg>
        <pc:inkChg chg="add">
          <ac:chgData name="Jens Morten Nilsen" userId="a06c7e30-901b-4d96-aee7-3b2838ec940c" providerId="ADAL" clId="{50F7E690-A87C-47CD-A36C-1B804BB05E5B}" dt="2025-05-13T10:26:51.481" v="257" actId="9405"/>
          <ac:inkMkLst>
            <pc:docMk/>
            <pc:sldMk cId="2846516981" sldId="304"/>
            <ac:inkMk id="26" creationId="{1E0B1EEB-6F9C-BDE5-6DBA-D9ACCF386C34}"/>
          </ac:inkMkLst>
        </pc:inkChg>
        <pc:inkChg chg="add">
          <ac:chgData name="Jens Morten Nilsen" userId="a06c7e30-901b-4d96-aee7-3b2838ec940c" providerId="ADAL" clId="{50F7E690-A87C-47CD-A36C-1B804BB05E5B}" dt="2025-05-13T10:26:52.156" v="258" actId="9405"/>
          <ac:inkMkLst>
            <pc:docMk/>
            <pc:sldMk cId="2846516981" sldId="304"/>
            <ac:inkMk id="27" creationId="{66EB443C-9CEB-0834-30DE-B671637A0812}"/>
          </ac:inkMkLst>
        </pc:inkChg>
        <pc:inkChg chg="add">
          <ac:chgData name="Jens Morten Nilsen" userId="a06c7e30-901b-4d96-aee7-3b2838ec940c" providerId="ADAL" clId="{50F7E690-A87C-47CD-A36C-1B804BB05E5B}" dt="2025-05-13T10:26:52.796" v="259" actId="9405"/>
          <ac:inkMkLst>
            <pc:docMk/>
            <pc:sldMk cId="2846516981" sldId="304"/>
            <ac:inkMk id="28" creationId="{D2F7069A-AD77-6CD8-7740-2C4786E74290}"/>
          </ac:inkMkLst>
        </pc:inkChg>
        <pc:inkChg chg="add">
          <ac:chgData name="Jens Morten Nilsen" userId="a06c7e30-901b-4d96-aee7-3b2838ec940c" providerId="ADAL" clId="{50F7E690-A87C-47CD-A36C-1B804BB05E5B}" dt="2025-05-13T10:27:21.863" v="260" actId="9405"/>
          <ac:inkMkLst>
            <pc:docMk/>
            <pc:sldMk cId="2846516981" sldId="304"/>
            <ac:inkMk id="29" creationId="{31F76F1D-1D43-0E70-714B-5D7074190062}"/>
          </ac:inkMkLst>
        </pc:inkChg>
        <pc:inkChg chg="add">
          <ac:chgData name="Jens Morten Nilsen" userId="a06c7e30-901b-4d96-aee7-3b2838ec940c" providerId="ADAL" clId="{50F7E690-A87C-47CD-A36C-1B804BB05E5B}" dt="2025-05-13T10:29:57.317" v="269" actId="9405"/>
          <ac:inkMkLst>
            <pc:docMk/>
            <pc:sldMk cId="2846516981" sldId="304"/>
            <ac:inkMk id="32" creationId="{64B2ECC6-488F-89C1-B174-7D66FDB42B98}"/>
          </ac:inkMkLst>
        </pc:inkChg>
        <pc:inkChg chg="add">
          <ac:chgData name="Jens Morten Nilsen" userId="a06c7e30-901b-4d96-aee7-3b2838ec940c" providerId="ADAL" clId="{50F7E690-A87C-47CD-A36C-1B804BB05E5B}" dt="2025-05-13T10:29:57.909" v="270" actId="9405"/>
          <ac:inkMkLst>
            <pc:docMk/>
            <pc:sldMk cId="2846516981" sldId="304"/>
            <ac:inkMk id="33" creationId="{AF70BCA6-B8F5-17E1-1193-B823B576FB6E}"/>
          </ac:inkMkLst>
        </pc:inkChg>
        <pc:inkChg chg="add">
          <ac:chgData name="Jens Morten Nilsen" userId="a06c7e30-901b-4d96-aee7-3b2838ec940c" providerId="ADAL" clId="{50F7E690-A87C-47CD-A36C-1B804BB05E5B}" dt="2025-05-13T10:32:26.946" v="320" actId="9405"/>
          <ac:inkMkLst>
            <pc:docMk/>
            <pc:sldMk cId="2846516981" sldId="304"/>
            <ac:inkMk id="37" creationId="{14B85312-B6BF-D955-920E-05EE2A031289}"/>
          </ac:inkMkLst>
        </pc:inkChg>
        <pc:inkChg chg="add">
          <ac:chgData name="Jens Morten Nilsen" userId="a06c7e30-901b-4d96-aee7-3b2838ec940c" providerId="ADAL" clId="{50F7E690-A87C-47CD-A36C-1B804BB05E5B}" dt="2025-05-13T10:32:30.291" v="321" actId="9405"/>
          <ac:inkMkLst>
            <pc:docMk/>
            <pc:sldMk cId="2846516981" sldId="304"/>
            <ac:inkMk id="38" creationId="{FE5F05DA-6102-1799-875E-429992D222F7}"/>
          </ac:inkMkLst>
        </pc:inkChg>
        <pc:inkChg chg="add">
          <ac:chgData name="Jens Morten Nilsen" userId="a06c7e30-901b-4d96-aee7-3b2838ec940c" providerId="ADAL" clId="{50F7E690-A87C-47CD-A36C-1B804BB05E5B}" dt="2025-05-13T10:32:30.982" v="322" actId="9405"/>
          <ac:inkMkLst>
            <pc:docMk/>
            <pc:sldMk cId="2846516981" sldId="304"/>
            <ac:inkMk id="39" creationId="{4D322F32-6B22-BB4C-43C8-755258062D44}"/>
          </ac:inkMkLst>
        </pc:inkChg>
      </pc:sldChg>
      <pc:sldChg chg="addSp modSp new mod">
        <pc:chgData name="Jens Morten Nilsen" userId="a06c7e30-901b-4d96-aee7-3b2838ec940c" providerId="ADAL" clId="{50F7E690-A87C-47CD-A36C-1B804BB05E5B}" dt="2025-05-13T11:38:30.522" v="784" actId="207"/>
        <pc:sldMkLst>
          <pc:docMk/>
          <pc:sldMk cId="1120619154" sldId="305"/>
        </pc:sldMkLst>
        <pc:spChg chg="mod">
          <ac:chgData name="Jens Morten Nilsen" userId="a06c7e30-901b-4d96-aee7-3b2838ec940c" providerId="ADAL" clId="{50F7E690-A87C-47CD-A36C-1B804BB05E5B}" dt="2025-05-13T10:34:29.103" v="367" actId="20577"/>
          <ac:spMkLst>
            <pc:docMk/>
            <pc:sldMk cId="1120619154" sldId="305"/>
            <ac:spMk id="2" creationId="{35A891B7-C887-F283-5C8D-8032854E9FB5}"/>
          </ac:spMkLst>
        </pc:spChg>
        <pc:spChg chg="add mod">
          <ac:chgData name="Jens Morten Nilsen" userId="a06c7e30-901b-4d96-aee7-3b2838ec940c" providerId="ADAL" clId="{50F7E690-A87C-47CD-A36C-1B804BB05E5B}" dt="2025-05-13T11:38:30.522" v="784" actId="207"/>
          <ac:spMkLst>
            <pc:docMk/>
            <pc:sldMk cId="1120619154" sldId="305"/>
            <ac:spMk id="3" creationId="{9E481D37-B2C5-14AE-E5A3-D0B5DC133B27}"/>
          </ac:spMkLst>
        </pc:spChg>
      </pc:sldChg>
      <pc:sldChg chg="del">
        <pc:chgData name="Jens Morten Nilsen" userId="a06c7e30-901b-4d96-aee7-3b2838ec940c" providerId="ADAL" clId="{50F7E690-A87C-47CD-A36C-1B804BB05E5B}" dt="2025-05-13T10:00:34.025" v="4" actId="47"/>
        <pc:sldMkLst>
          <pc:docMk/>
          <pc:sldMk cId="2287249568" sldId="305"/>
        </pc:sldMkLst>
      </pc:sldChg>
      <pc:sldChg chg="del">
        <pc:chgData name="Jens Morten Nilsen" userId="a06c7e30-901b-4d96-aee7-3b2838ec940c" providerId="ADAL" clId="{50F7E690-A87C-47CD-A36C-1B804BB05E5B}" dt="2025-05-13T10:01:09.203" v="8" actId="47"/>
        <pc:sldMkLst>
          <pc:docMk/>
          <pc:sldMk cId="1643634961" sldId="306"/>
        </pc:sldMkLst>
      </pc:sldChg>
      <pc:sldChg chg="del">
        <pc:chgData name="Jens Morten Nilsen" userId="a06c7e30-901b-4d96-aee7-3b2838ec940c" providerId="ADAL" clId="{50F7E690-A87C-47CD-A36C-1B804BB05E5B}" dt="2025-05-13T10:01:10.505" v="9" actId="47"/>
        <pc:sldMkLst>
          <pc:docMk/>
          <pc:sldMk cId="230895884"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mtClean="0"/>
              <a:t>05/13/2025</a:t>
            </a:fld>
            <a:endParaRPr lang="en-NO"/>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mtClean="0"/>
              <a:t>‹#›</a:t>
            </a:fld>
            <a:endParaRPr lang="en-NO"/>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5:53.28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15614 88 0,'-15613'0'0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3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34,'121'10,"-65"-7,151 10,353 35,625 135,-982-138,451 79,-531-115,184-9,-277-1,-18-1,0 0,0-1,0 0,-1-1,0 0,0-1,0 0,0-1,17-12,34-16,-47 27,30-13,0-1,67-46,-58 32,104-53,-122 72,0 1,1 3,0 1,1 1,1 2,-1 2,1 2,74 1,736 8,-404 28,-26-1,-318-31,-96 1,-10 1,-20 2,-131 9,-186-9,198-5,-902-34,410 6,80 25,310 4,212 1,-1 2,1 1,-48 14,38-8,-54 6,8-8,-313 19,-215-29,578 3,-67 12,64-7,-51 1,53-8,0-2,0-2,-69-16,-117-48,107 14,15 6,92 43,0 1,0 0,0 0,-1 2,-18-3,128 18,-44-4,1227 130,-676-77,-192-17,52-32,-409-13,-15-3,1-1,-1-3,-1-1,65-22,22-5,-36 7,-62 18,0 1,30-6,119-13,0 7,254 2,-404 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9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26.94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0 148,'258'-45,"-172"34,483-60,7 51,-325 28,374 8,594-17,-1161 4,0 3,113 26,-78-12,177 48,-154-36,123 17,-180-41,33 4,1 4,91 29,-175-43,30 10,1 2,72 36,-92-38,0-2,0-1,1 0,1-2,33 8,-40-12,1-1,0 0,0-2,0 1,-1-2,1 0,0-1,27-7,85-39,6-1,-38 21,-21 5,1 3,1 3,101-8,262 23,-217 4,365-2,-561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29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1 621,'1'-1,"0"-1,0 0,1 1,-1-1,0 1,1-1,0 1,-1 0,1 0,0 0,-1 0,1 0,0 0,0 0,0 0,0 1,0-1,0 1,2-1,4-2,62-20,128-25,81 6,-223 34,552-37,8 50,-360 8,334 61,-397-37,156 22,-270-52,0-4,115-10,-156 2,1-2,38-12,-43 10,1 1,67-6,-75 14,-1-1,1-2,-1-1,1 0,-1-2,0-1,39-17,53-26,-60 27,66-37,-43 15,139-106,-191 130,0 1,1 2,1 1,0 1,2 1,0 2,0 2,1 1,0 1,56-6,32 4,212 6,-186 7,-101 0,0 1,-1 2,1 3,-1 1,0 3,46 17,-80-24,6 1,-1 1,0 0,30 18,-1 5,49 35,-93-64,0 0,0 1,0-1,-1 1,1 0,0 0,-1-1,1 1,-1 0,1 1,0 2,-2-4,0 1,0-1,0 0,0 0,0 1,0-1,-1 0,1 0,0 1,-1-1,1 0,-1 0,0 0,1 0,-1 0,0 1,0-2,0 1,0 0,1 0,-1 0,0 0,-1 0,1-1,0 1,0 0,-2 0,-16 9,0-1,-1-1,0 0,0-2,-40 8,47-11,-140 28,-1-6,-162 4,-317-31,446-16,-48-2,212 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98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2.11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7.28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37 19,'-5'0,"-2"-5,-5-2,0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7:46.3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49 0,'15859'0'0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7:49.36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1.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1 406,'97'3,"-1"4,1 4,103 26,-20 4,338 68,-398-91,1-4,163-4,-198-13,0-4,87-19,-116 14,-1-3,-1-2,102-48,-63 23,155-48,-144 58,192-35,-237 59,2-2,85-2,1112 11,-580 3,-32-2,-285-23,-207 9,1448-45,1072 62,-2560-9,155-26,-139 13,99-16,-203 30,241-32,249 13,4 25,-178 2,-314-2,-1 1,0 1,49 12,74 34,-94-29,1-4,1-3,0-3,63 4,-99-12,118 8,217-12,-218-12,49-3,516 18,-697-1,-1 1,1 0,0 1,-1 0,1 0,-1 0,0 1,0 0,0 1,0-1,-1 1,1 1,-1-1,0 1,0 0,0 0,-1 1,6 7,5 8,-1 0,-1 1,-1 1,10 24,-20-41,0-1,0 1,-1 0,0 0,0 0,-1 0,0 0,0 1,0 7,-1-11,-1-1,1 1,-1-1,0 1,1-1,-2 1,1-1,0 0,0 1,-1-1,1 0,-1 0,1 0,-1 0,0 0,0-1,0 1,0 0,0-1,0 1,-1-1,1 0,0 0,-5 2,-11 3,0-1,0 0,-1-2,-36 3,-16 4,-23 8,-1-5,-166 3,219-17,0 2,-54 9,23 1,-101 1,-76-13,84-1,-1737 2,1864-3,-1-1,1-2,-42-11,-68-10,67 19,-204-25,171 8,72 14,-72-9,-122-7,132 20,-134 6,99 4,-1725-3,1817 2,-59 10,-2 1,-96 10,130-13,-15 3,29-4,-89 2,-2046-12,1969 17,-3 0,135-18,-96 3,135 6,-68 18,81-15,0-2,-1-1,-51 0,82-7,-23 0,1 1,-55 9,3 2,0-4,-171-7,128-3,33-2,1-4,-159-33,166 25,-147-7,-93 20,319 3,-950 1,498-1,447 0,0 2,1 0,0 1,-1 0,1 1,0 1,1 0,-1 1,-14 8,11-6,-13 4,-2-1,1-2,-48 7,-13 4,47-9,-1-2,-79 4,-92-11,210-2,-22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7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7:21.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22B3D-B85C-4035-8629-A9EFBD2DF4AC}"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DC692-55F6-4BC2-B230-7CB44032DA5D}" type="slidenum">
              <a:rPr lang="en-US" smtClean="0"/>
              <a:t>‹#›</a:t>
            </a:fld>
            <a:endParaRPr lang="en-US"/>
          </a:p>
        </p:txBody>
      </p:sp>
    </p:spTree>
    <p:extLst>
      <p:ext uri="{BB962C8B-B14F-4D97-AF65-F5344CB8AC3E}">
        <p14:creationId xmlns:p14="http://schemas.microsoft.com/office/powerpoint/2010/main" val="8297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1</a:t>
            </a:fld>
            <a:endParaRPr lang="en-US"/>
          </a:p>
        </p:txBody>
      </p:sp>
    </p:spTree>
    <p:extLst>
      <p:ext uri="{BB962C8B-B14F-4D97-AF65-F5344CB8AC3E}">
        <p14:creationId xmlns:p14="http://schemas.microsoft.com/office/powerpoint/2010/main" val="375746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Fivethirtyeight</a:t>
            </a:r>
            <a:r>
              <a:rPr lang="en-US" dirty="0"/>
              <a:t>. </a:t>
            </a:r>
            <a:r>
              <a:rPr lang="en-US" dirty="0" err="1"/>
              <a:t>Fikk</a:t>
            </a:r>
            <a:r>
              <a:rPr lang="en-US" dirty="0"/>
              <a:t> </a:t>
            </a:r>
            <a:r>
              <a:rPr lang="en-US" dirty="0" err="1"/>
              <a:t>namnet</a:t>
            </a:r>
            <a:r>
              <a:rPr lang="en-US" dirty="0"/>
              <a:t> </a:t>
            </a:r>
            <a:r>
              <a:rPr lang="en-US" dirty="0" err="1"/>
              <a:t>etter</a:t>
            </a:r>
            <a:r>
              <a:rPr lang="en-US" dirty="0"/>
              <a:t> 538 seter I </a:t>
            </a:r>
            <a:r>
              <a:rPr lang="en-US" dirty="0" err="1"/>
              <a:t>kongressen</a:t>
            </a:r>
            <a:r>
              <a:rPr lang="en-US" dirty="0"/>
              <a:t> I USA: 438 </a:t>
            </a:r>
            <a:r>
              <a:rPr lang="en-US" dirty="0" err="1"/>
              <a:t>i</a:t>
            </a:r>
            <a:r>
              <a:rPr lang="en-US" dirty="0"/>
              <a:t> </a:t>
            </a:r>
            <a:r>
              <a:rPr lang="en-US" dirty="0" err="1"/>
              <a:t>representantenes</a:t>
            </a:r>
            <a:r>
              <a:rPr lang="en-US" dirty="0"/>
              <a:t> </a:t>
            </a:r>
            <a:r>
              <a:rPr lang="en-US" dirty="0" err="1"/>
              <a:t>hus</a:t>
            </a:r>
            <a:r>
              <a:rPr lang="en-US" dirty="0"/>
              <a:t>, 100 I </a:t>
            </a:r>
            <a:r>
              <a:rPr lang="en-US" dirty="0" err="1"/>
              <a:t>senatet</a:t>
            </a:r>
            <a:r>
              <a:rPr lang="en-US" dirty="0"/>
              <a:t>. </a:t>
            </a:r>
            <a:r>
              <a:rPr lang="en-US" dirty="0" err="1"/>
              <a:t>Gjorde</a:t>
            </a:r>
            <a:r>
              <a:rPr lang="en-US" dirty="0"/>
              <a:t> det </a:t>
            </a:r>
            <a:r>
              <a:rPr lang="en-US" dirty="0" err="1"/>
              <a:t>veldig</a:t>
            </a:r>
            <a:r>
              <a:rPr lang="en-US" dirty="0"/>
              <a:t> bra I 2008 og 2012. Silver </a:t>
            </a:r>
            <a:r>
              <a:rPr lang="en-US" dirty="0" err="1"/>
              <a:t>blei</a:t>
            </a:r>
            <a:r>
              <a:rPr lang="en-US" dirty="0"/>
              <a:t> </a:t>
            </a:r>
            <a:r>
              <a:rPr lang="en-US" dirty="0" err="1"/>
              <a:t>verdenskjent</a:t>
            </a:r>
            <a:r>
              <a:rPr lang="en-US" dirty="0"/>
              <a:t> og </a:t>
            </a:r>
            <a:r>
              <a:rPr lang="en-US" dirty="0" err="1"/>
              <a:t>berømt</a:t>
            </a:r>
            <a:r>
              <a:rPr lang="en-US" dirty="0"/>
              <a:t>. I 2016 Clinton mot Trump </a:t>
            </a:r>
            <a:r>
              <a:rPr lang="en-US" dirty="0" err="1"/>
              <a:t>forutsåg</a:t>
            </a:r>
            <a:r>
              <a:rPr lang="en-US" dirty="0"/>
              <a:t> </a:t>
            </a:r>
            <a:r>
              <a:rPr lang="en-US" dirty="0" err="1"/>
              <a:t>modellen</a:t>
            </a:r>
            <a:r>
              <a:rPr lang="en-US" dirty="0"/>
              <a:t> Clinton. Det var </a:t>
            </a:r>
            <a:r>
              <a:rPr lang="en-US" dirty="0" err="1"/>
              <a:t>en</a:t>
            </a:r>
            <a:r>
              <a:rPr lang="en-US" dirty="0"/>
              <a:t> </a:t>
            </a:r>
            <a:r>
              <a:rPr lang="en-US" dirty="0" err="1"/>
              <a:t>bom</a:t>
            </a:r>
            <a:r>
              <a:rPr lang="en-US" dirty="0"/>
              <a:t> </a:t>
            </a:r>
            <a:r>
              <a:rPr lang="en-US" dirty="0" err="1"/>
              <a:t>selv</a:t>
            </a:r>
            <a:r>
              <a:rPr lang="en-US" dirty="0"/>
              <a:t> om </a:t>
            </a:r>
            <a:r>
              <a:rPr lang="en-US" dirty="0" err="1"/>
              <a:t>han</a:t>
            </a:r>
            <a:r>
              <a:rPr lang="en-US" dirty="0"/>
              <a:t> </a:t>
            </a:r>
            <a:r>
              <a:rPr lang="en-US" dirty="0" err="1"/>
              <a:t>fossrodde</a:t>
            </a:r>
            <a:r>
              <a:rPr lang="en-US" dirty="0"/>
              <a:t> </a:t>
            </a:r>
            <a:r>
              <a:rPr lang="en-US" dirty="0" err="1"/>
              <a:t>etterpå</a:t>
            </a:r>
            <a:r>
              <a:rPr lang="en-US" dirty="0"/>
              <a:t> og </a:t>
            </a:r>
            <a:r>
              <a:rPr lang="en-US" dirty="0" err="1"/>
              <a:t>sa</a:t>
            </a:r>
            <a:r>
              <a:rPr lang="en-US" dirty="0"/>
              <a:t> at </a:t>
            </a:r>
            <a:r>
              <a:rPr lang="en-US" dirty="0" err="1"/>
              <a:t>han</a:t>
            </a:r>
            <a:r>
              <a:rPr lang="en-US" dirty="0"/>
              <a:t> </a:t>
            </a:r>
            <a:r>
              <a:rPr lang="en-US" dirty="0" err="1"/>
              <a:t>hadde</a:t>
            </a:r>
            <a:r>
              <a:rPr lang="en-US" dirty="0"/>
              <a:t> </a:t>
            </a:r>
            <a:r>
              <a:rPr lang="en-US" dirty="0" err="1"/>
              <a:t>gitt</a:t>
            </a:r>
            <a:r>
              <a:rPr lang="en-US" dirty="0"/>
              <a:t> trump 30% </a:t>
            </a:r>
            <a:r>
              <a:rPr lang="en-US" dirty="0" err="1"/>
              <a:t>sjans</a:t>
            </a:r>
            <a:r>
              <a:rPr lang="en-US" dirty="0"/>
              <a:t> for å </a:t>
            </a:r>
            <a:r>
              <a:rPr lang="en-US" dirty="0" err="1"/>
              <a:t>vinne</a:t>
            </a:r>
            <a:r>
              <a:rPr lang="en-US" dirty="0"/>
              <a:t> </a:t>
            </a:r>
            <a:r>
              <a:rPr lang="en-US" dirty="0" err="1"/>
              <a:t>som</a:t>
            </a:r>
            <a:r>
              <a:rPr lang="en-US" dirty="0"/>
              <a:t> var </a:t>
            </a:r>
            <a:r>
              <a:rPr lang="en-US" dirty="0" err="1"/>
              <a:t>mer</a:t>
            </a:r>
            <a:r>
              <a:rPr lang="en-US" dirty="0"/>
              <a:t> </a:t>
            </a:r>
            <a:r>
              <a:rPr lang="en-US" dirty="0" err="1"/>
              <a:t>enn</a:t>
            </a:r>
            <a:r>
              <a:rPr lang="en-US" dirty="0"/>
              <a:t> alle </a:t>
            </a:r>
            <a:r>
              <a:rPr lang="en-US" dirty="0" err="1"/>
              <a:t>andre</a:t>
            </a:r>
            <a:r>
              <a:rPr lang="en-US" dirty="0"/>
              <a:t>. </a:t>
            </a:r>
            <a:r>
              <a:rPr lang="en-US" dirty="0" err="1"/>
              <a:t>Etterlatt</a:t>
            </a:r>
            <a:r>
              <a:rPr lang="en-US" dirty="0"/>
              <a:t> </a:t>
            </a:r>
            <a:r>
              <a:rPr lang="en-US" dirty="0" err="1"/>
              <a:t>inntrykk</a:t>
            </a:r>
            <a:r>
              <a:rPr lang="en-US" dirty="0"/>
              <a:t> var </a:t>
            </a:r>
            <a:r>
              <a:rPr lang="en-US" dirty="0" err="1"/>
              <a:t>likevel</a:t>
            </a:r>
            <a:r>
              <a:rPr lang="en-US" dirty="0"/>
              <a:t> </a:t>
            </a:r>
            <a:r>
              <a:rPr lang="en-US" dirty="0" err="1"/>
              <a:t>bom</a:t>
            </a:r>
            <a:r>
              <a:rPr lang="en-US" dirty="0"/>
              <a:t>. I 2020 var det Biden mot trump. Han </a:t>
            </a:r>
            <a:r>
              <a:rPr lang="en-US" dirty="0" err="1"/>
              <a:t>forutsåg</a:t>
            </a:r>
            <a:r>
              <a:rPr lang="en-US" dirty="0"/>
              <a:t> </a:t>
            </a:r>
            <a:r>
              <a:rPr lang="en-US" dirty="0" err="1"/>
              <a:t>klar</a:t>
            </a:r>
            <a:r>
              <a:rPr lang="en-US" dirty="0"/>
              <a:t> </a:t>
            </a:r>
            <a:r>
              <a:rPr lang="en-US" dirty="0" err="1"/>
              <a:t>siger</a:t>
            </a:r>
            <a:r>
              <a:rPr lang="en-US" dirty="0"/>
              <a:t> </a:t>
            </a:r>
            <a:r>
              <a:rPr lang="en-US" dirty="0" err="1"/>
              <a:t>til</a:t>
            </a:r>
            <a:r>
              <a:rPr lang="en-US" dirty="0"/>
              <a:t> Biden </a:t>
            </a:r>
            <a:r>
              <a:rPr lang="en-US" dirty="0" err="1"/>
              <a:t>som</a:t>
            </a:r>
            <a:r>
              <a:rPr lang="en-US" dirty="0"/>
              <a:t> </a:t>
            </a:r>
            <a:r>
              <a:rPr lang="en-US" dirty="0" err="1"/>
              <a:t>blei</a:t>
            </a:r>
            <a:r>
              <a:rPr lang="en-US" dirty="0"/>
              <a:t> </a:t>
            </a:r>
            <a:r>
              <a:rPr lang="en-US" dirty="0" err="1"/>
              <a:t>altfor</a:t>
            </a:r>
            <a:r>
              <a:rPr lang="en-US" dirty="0"/>
              <a:t> </a:t>
            </a:r>
            <a:r>
              <a:rPr lang="en-US" dirty="0" err="1"/>
              <a:t>knapp</a:t>
            </a:r>
            <a:r>
              <a:rPr lang="en-US" dirty="0"/>
              <a:t> </a:t>
            </a:r>
            <a:r>
              <a:rPr lang="en-US" dirty="0" err="1"/>
              <a:t>siger</a:t>
            </a:r>
            <a:r>
              <a:rPr lang="en-US" dirty="0"/>
              <a:t> </a:t>
            </a:r>
            <a:r>
              <a:rPr lang="en-US" dirty="0" err="1"/>
              <a:t>til</a:t>
            </a:r>
            <a:r>
              <a:rPr lang="en-US" dirty="0"/>
              <a:t> Biden. </a:t>
            </a:r>
            <a:r>
              <a:rPr lang="en-US" dirty="0" err="1"/>
              <a:t>Igjen</a:t>
            </a:r>
            <a:r>
              <a:rPr lang="en-US" dirty="0"/>
              <a:t> </a:t>
            </a:r>
            <a:r>
              <a:rPr lang="en-US" dirty="0" err="1"/>
              <a:t>blei</a:t>
            </a:r>
            <a:r>
              <a:rPr lang="en-US" dirty="0"/>
              <a:t> </a:t>
            </a:r>
            <a:r>
              <a:rPr lang="en-US" dirty="0" err="1"/>
              <a:t>etterlatt</a:t>
            </a:r>
            <a:r>
              <a:rPr lang="en-US" dirty="0"/>
              <a:t> </a:t>
            </a:r>
            <a:r>
              <a:rPr lang="en-US" dirty="0" err="1"/>
              <a:t>intrykk</a:t>
            </a:r>
            <a:r>
              <a:rPr lang="en-US" dirty="0"/>
              <a:t> </a:t>
            </a:r>
            <a:r>
              <a:rPr lang="en-US" dirty="0" err="1"/>
              <a:t>en</a:t>
            </a:r>
            <a:r>
              <a:rPr lang="en-US" dirty="0"/>
              <a:t> </a:t>
            </a:r>
            <a:r>
              <a:rPr lang="en-US" dirty="0" err="1"/>
              <a:t>bom</a:t>
            </a:r>
            <a:r>
              <a:rPr lang="en-US" dirty="0"/>
              <a:t>. I 2024 var det Harris mot Trump, her </a:t>
            </a:r>
            <a:r>
              <a:rPr lang="en-US" dirty="0" err="1"/>
              <a:t>gav</a:t>
            </a:r>
            <a:r>
              <a:rPr lang="en-US" dirty="0"/>
              <a:t> </a:t>
            </a:r>
            <a:r>
              <a:rPr lang="en-US" dirty="0" err="1"/>
              <a:t>modellen</a:t>
            </a:r>
            <a:r>
              <a:rPr lang="en-US" dirty="0"/>
              <a:t> “tossup”, men Trump </a:t>
            </a:r>
            <a:r>
              <a:rPr lang="en-US" dirty="0" err="1"/>
              <a:t>vann</a:t>
            </a:r>
            <a:r>
              <a:rPr lang="en-US" dirty="0"/>
              <a:t> </a:t>
            </a:r>
            <a:r>
              <a:rPr lang="en-US" dirty="0" err="1"/>
              <a:t>klart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3</a:t>
            </a:fld>
            <a:endParaRPr lang="en-US"/>
          </a:p>
        </p:txBody>
      </p:sp>
    </p:spTree>
    <p:extLst>
      <p:ext uri="{BB962C8B-B14F-4D97-AF65-F5344CB8AC3E}">
        <p14:creationId xmlns:p14="http://schemas.microsoft.com/office/powerpoint/2010/main" val="295165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Tidserier</a:t>
            </a:r>
            <a:r>
              <a:rPr lang="en-US" dirty="0"/>
              <a:t>. </a:t>
            </a:r>
            <a:r>
              <a:rPr lang="en-US" dirty="0" err="1"/>
              <a:t>Gjennomsnitt</a:t>
            </a:r>
            <a:r>
              <a:rPr lang="en-US" dirty="0"/>
              <a:t> av </a:t>
            </a:r>
            <a:r>
              <a:rPr lang="en-US" dirty="0" err="1"/>
              <a:t>meningsmålinger</a:t>
            </a:r>
            <a:r>
              <a:rPr lang="en-US" dirty="0"/>
              <a:t> – og </a:t>
            </a:r>
            <a:r>
              <a:rPr lang="en-US" dirty="0" err="1"/>
              <a:t>beregninger</a:t>
            </a:r>
            <a:r>
              <a:rPr lang="en-US" dirty="0"/>
              <a:t> av </a:t>
            </a:r>
            <a:r>
              <a:rPr lang="en-US" dirty="0" err="1"/>
              <a:t>mandatafordeling</a:t>
            </a:r>
            <a:r>
              <a:rPr lang="en-US" dirty="0"/>
              <a:t> </a:t>
            </a:r>
            <a:r>
              <a:rPr lang="en-US" dirty="0" err="1"/>
              <a:t>utifra</a:t>
            </a:r>
            <a:r>
              <a:rPr lang="en-US" dirty="0"/>
              <a:t> </a:t>
            </a:r>
            <a:r>
              <a:rPr lang="en-US" dirty="0" err="1"/>
              <a:t>disse</a:t>
            </a:r>
            <a:r>
              <a:rPr lang="en-US" dirty="0"/>
              <a:t>. Her er det et </a:t>
            </a:r>
            <a:r>
              <a:rPr lang="en-US" dirty="0" err="1"/>
              <a:t>potensiale</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4</a:t>
            </a:fld>
            <a:endParaRPr lang="en-US"/>
          </a:p>
        </p:txBody>
      </p:sp>
    </p:spTree>
    <p:extLst>
      <p:ext uri="{BB962C8B-B14F-4D97-AF65-F5344CB8AC3E}">
        <p14:creationId xmlns:p14="http://schemas.microsoft.com/office/powerpoint/2010/main" val="25598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5</a:t>
            </a:fld>
            <a:endParaRPr lang="en-US"/>
          </a:p>
        </p:txBody>
      </p:sp>
    </p:spTree>
    <p:extLst>
      <p:ext uri="{BB962C8B-B14F-4D97-AF65-F5344CB8AC3E}">
        <p14:creationId xmlns:p14="http://schemas.microsoft.com/office/powerpoint/2010/main" val="2147595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1" name="Picture 20" descr="Logo&#10;&#10;Description automatically generated">
            <a:extLst>
              <a:ext uri="{FF2B5EF4-FFF2-40B4-BE49-F238E27FC236}">
                <a16:creationId xmlns:a16="http://schemas.microsoft.com/office/drawing/2014/main" id="{F578709E-024E-CE43-9F7E-B1C8E9E1DD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8561" y="753116"/>
            <a:ext cx="7660079" cy="5419438"/>
          </a:xfrm>
          <a:prstGeom prst="rect">
            <a:avLst/>
          </a:prstGeom>
        </p:spPr>
      </p:pic>
      <p:pic>
        <p:nvPicPr>
          <p:cNvPr id="22" name="Picture 21">
            <a:extLst>
              <a:ext uri="{FF2B5EF4-FFF2-40B4-BE49-F238E27FC236}">
                <a16:creationId xmlns:a16="http://schemas.microsoft.com/office/drawing/2014/main" id="{4E259735-A56B-6547-969A-9883EA73EF79}"/>
              </a:ext>
            </a:extLst>
          </p:cNvPr>
          <p:cNvPicPr>
            <a:picLocks noChangeAspect="1"/>
          </p:cNvPicPr>
          <p:nvPr userDrawn="1"/>
        </p:nvPicPr>
        <p:blipFill>
          <a:blip r:embed="rId3"/>
          <a:stretch>
            <a:fillRect/>
          </a:stretch>
        </p:blipFill>
        <p:spPr>
          <a:xfrm>
            <a:off x="6485862" y="1564815"/>
            <a:ext cx="5273749" cy="4824049"/>
          </a:xfrm>
          <a:prstGeom prst="rect">
            <a:avLst/>
          </a:prstGeom>
        </p:spPr>
      </p:pic>
      <p:sp>
        <p:nvSpPr>
          <p:cNvPr id="2" name="Rectangle 1">
            <a:extLst>
              <a:ext uri="{FF2B5EF4-FFF2-40B4-BE49-F238E27FC236}">
                <a16:creationId xmlns:a16="http://schemas.microsoft.com/office/drawing/2014/main" id="{80E4A693-E2F9-AC42-9294-9AF839B49AD7}"/>
              </a:ext>
            </a:extLst>
          </p:cNvPr>
          <p:cNvSpPr/>
          <p:nvPr userDrawn="1"/>
        </p:nvSpPr>
        <p:spPr>
          <a:xfrm>
            <a:off x="11802140" y="127591"/>
            <a:ext cx="308344" cy="935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091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4" name="Text Placeholder 2">
            <a:extLst>
              <a:ext uri="{FF2B5EF4-FFF2-40B4-BE49-F238E27FC236}">
                <a16:creationId xmlns:a16="http://schemas.microsoft.com/office/drawing/2014/main" id="{A28A4CC9-8AA6-854D-ACDE-D77869DA9FE2}"/>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Tree>
    <p:extLst>
      <p:ext uri="{BB962C8B-B14F-4D97-AF65-F5344CB8AC3E}">
        <p14:creationId xmlns:p14="http://schemas.microsoft.com/office/powerpoint/2010/main" val="138605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BBEL 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hasCustomPrompt="1"/>
          </p:nvPr>
        </p:nvSpPr>
        <p:spPr>
          <a:xfrm>
            <a:off x="6914105" y="4906362"/>
            <a:ext cx="3865408" cy="3903275"/>
          </a:xfrm>
          <a:prstGeom prst="rect">
            <a:avLst/>
          </a:prstGeom>
        </p:spPr>
        <p:txBody>
          <a:bodyPr anchor="t"/>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GB" dirty="0">
                <a:latin typeface="Inter" panose="020B0502030000000004" pitchFamily="34" charset="0"/>
                <a:ea typeface="Inter" panose="020B0502030000000004" pitchFamily="34" charset="0"/>
              </a:rPr>
              <a:t>BILDE</a:t>
            </a:r>
            <a:endParaRPr lang="en-NO" dirty="0"/>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ext Placeholder 2">
            <a:extLst>
              <a:ext uri="{FF2B5EF4-FFF2-40B4-BE49-F238E27FC236}">
                <a16:creationId xmlns:a16="http://schemas.microsoft.com/office/drawing/2014/main" id="{3070DF85-0117-734A-9C4D-97A9EA998E87}"/>
              </a:ext>
            </a:extLst>
          </p:cNvPr>
          <p:cNvSpPr>
            <a:spLocks noGrp="1"/>
          </p:cNvSpPr>
          <p:nvPr>
            <p:ph type="body" sz="quarter" idx="16" hasCustomPrompt="1"/>
          </p:nvPr>
        </p:nvSpPr>
        <p:spPr>
          <a:xfrm>
            <a:off x="770934" y="4937495"/>
            <a:ext cx="4653683" cy="548905"/>
          </a:xfrm>
          <a:prstGeom prst="rect">
            <a:avLst/>
          </a:prstGeom>
        </p:spPr>
        <p:txBody>
          <a:bodyPr>
            <a:normAutofit/>
          </a:bodyPr>
          <a:lstStyle>
            <a:lvl1pPr marL="0" indent="0">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en-GB" b="1" dirty="0"/>
              <a:t>OVERSKRIFT / </a:t>
            </a:r>
            <a:r>
              <a:rPr lang="en-GB" b="1" dirty="0" err="1"/>
              <a:t>overskrift</a:t>
            </a:r>
            <a:r>
              <a:rPr lang="en-GB" b="1" dirty="0"/>
              <a:t> </a:t>
            </a:r>
            <a:endParaRPr lang="nb-NO" dirty="0"/>
          </a:p>
        </p:txBody>
      </p:sp>
      <p:sp>
        <p:nvSpPr>
          <p:cNvPr id="12" name="Text Placeholder 2">
            <a:extLst>
              <a:ext uri="{FF2B5EF4-FFF2-40B4-BE49-F238E27FC236}">
                <a16:creationId xmlns:a16="http://schemas.microsoft.com/office/drawing/2014/main" id="{F643C875-AC45-F944-9A01-80199E9FD0BD}"/>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6" name="Text Placeholder 2">
            <a:extLst>
              <a:ext uri="{FF2B5EF4-FFF2-40B4-BE49-F238E27FC236}">
                <a16:creationId xmlns:a16="http://schemas.microsoft.com/office/drawing/2014/main" id="{EB0CAE61-8753-6846-BFC1-5536D4690B88}"/>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4" name="Title 3">
            <a:extLst>
              <a:ext uri="{FF2B5EF4-FFF2-40B4-BE49-F238E27FC236}">
                <a16:creationId xmlns:a16="http://schemas.microsoft.com/office/drawing/2014/main" id="{54BD1FAC-8850-2844-9A33-B3ACD40AA411}"/>
              </a:ext>
            </a:extLst>
          </p:cNvPr>
          <p:cNvSpPr>
            <a:spLocks noGrp="1"/>
          </p:cNvSpPr>
          <p:nvPr>
            <p:ph type="title" hasCustomPrompt="1"/>
          </p:nvPr>
        </p:nvSpPr>
        <p:spPr>
          <a:xfrm>
            <a:off x="6912429" y="2912384"/>
            <a:ext cx="3864428" cy="402316"/>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1570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KALDELT BILDET + TEKST ">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3" name="Text Placeholder 2">
            <a:extLst>
              <a:ext uri="{FF2B5EF4-FFF2-40B4-BE49-F238E27FC236}">
                <a16:creationId xmlns:a16="http://schemas.microsoft.com/office/drawing/2014/main" id="{CA4D0EBB-7948-C14F-A592-6583AB708B7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A950D969-564E-9F41-8CB8-14693508C123}"/>
              </a:ext>
            </a:extLst>
          </p:cNvPr>
          <p:cNvSpPr>
            <a:spLocks noGrp="1"/>
          </p:cNvSpPr>
          <p:nvPr>
            <p:ph type="title" hasCustomPrompt="1"/>
          </p:nvPr>
        </p:nvSpPr>
        <p:spPr>
          <a:xfrm>
            <a:off x="7586986" y="3162924"/>
            <a:ext cx="395544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0257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LDEKKENDE BILDET + TEKST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11133C"/>
          </a:solidFill>
        </p:spPr>
        <p:txBody>
          <a:bodyPr/>
          <a:lstStyle>
            <a:lvl1pPr>
              <a:defRPr>
                <a:solidFill>
                  <a:srgbClr val="11133C"/>
                </a:solidFill>
              </a:defRPr>
            </a:lvl1pPr>
          </a:lstStyle>
          <a:p>
            <a:r>
              <a:rPr lang="en-US"/>
              <a:t>Click icon to add SmartArt graphic</a:t>
            </a:r>
            <a:endParaRPr lang="en-NO" dirty="0"/>
          </a:p>
        </p:txBody>
      </p:sp>
      <p:sp>
        <p:nvSpPr>
          <p:cNvPr id="10" name="Text Placeholder 2">
            <a:extLst>
              <a:ext uri="{FF2B5EF4-FFF2-40B4-BE49-F238E27FC236}">
                <a16:creationId xmlns:a16="http://schemas.microsoft.com/office/drawing/2014/main" id="{26258B92-DD47-7142-A6F8-334CDDF8BD40}"/>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5688A561-E7DB-F742-A1F3-7B6E01583287}"/>
              </a:ext>
            </a:extLst>
          </p:cNvPr>
          <p:cNvSpPr>
            <a:spLocks noGrp="1"/>
          </p:cNvSpPr>
          <p:nvPr>
            <p:ph type="title" hasCustomPrompt="1"/>
          </p:nvPr>
        </p:nvSpPr>
        <p:spPr>
          <a:xfrm>
            <a:off x="1156205" y="4107305"/>
            <a:ext cx="386550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LDEKKENDE BILDE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6" name="Title 2">
            <a:extLst>
              <a:ext uri="{FF2B5EF4-FFF2-40B4-BE49-F238E27FC236}">
                <a16:creationId xmlns:a16="http://schemas.microsoft.com/office/drawing/2014/main" id="{2957437C-C4AE-C14B-A585-D7D378042851}"/>
              </a:ext>
            </a:extLst>
          </p:cNvPr>
          <p:cNvSpPr>
            <a:spLocks noGrp="1"/>
          </p:cNvSpPr>
          <p:nvPr>
            <p:ph type="title" hasCustomPrompt="1"/>
          </p:nvPr>
        </p:nvSpPr>
        <p:spPr>
          <a:xfrm>
            <a:off x="979713" y="5535384"/>
            <a:ext cx="99441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44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E016-24EB-6C4E-94D3-A154D58D536B}"/>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67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2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092CD7-1D72-CA4F-AA46-F85315082397}"/>
              </a:ext>
            </a:extLst>
          </p:cNvPr>
          <p:cNvSpPr/>
          <p:nvPr userDrawn="1"/>
        </p:nvSpPr>
        <p:spPr>
          <a:xfrm>
            <a:off x="11707586" y="1397000"/>
            <a:ext cx="484414" cy="124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 Placeholder 2">
            <a:extLst>
              <a:ext uri="{FF2B5EF4-FFF2-40B4-BE49-F238E27FC236}">
                <a16:creationId xmlns:a16="http://schemas.microsoft.com/office/drawing/2014/main" id="{60E04DD8-2463-4D42-97DA-89640BFF825B}"/>
              </a:ext>
            </a:extLst>
          </p:cNvPr>
          <p:cNvSpPr>
            <a:spLocks noGrp="1"/>
          </p:cNvSpPr>
          <p:nvPr>
            <p:ph type="body" sz="quarter" idx="11" hasCustomPrompt="1"/>
          </p:nvPr>
        </p:nvSpPr>
        <p:spPr>
          <a:xfrm>
            <a:off x="4393890" y="3935722"/>
            <a:ext cx="6448281"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2" name="Picture 11">
            <a:extLst>
              <a:ext uri="{FF2B5EF4-FFF2-40B4-BE49-F238E27FC236}">
                <a16:creationId xmlns:a16="http://schemas.microsoft.com/office/drawing/2014/main" id="{975773AA-6308-6541-B757-8002AB0B7867}"/>
              </a:ext>
            </a:extLst>
          </p:cNvPr>
          <p:cNvPicPr>
            <a:picLocks noChangeAspect="1"/>
          </p:cNvPicPr>
          <p:nvPr userDrawn="1"/>
        </p:nvPicPr>
        <p:blipFill>
          <a:blip r:embed="rId2"/>
          <a:stretch>
            <a:fillRect/>
          </a:stretch>
        </p:blipFill>
        <p:spPr>
          <a:xfrm>
            <a:off x="476250" y="2324726"/>
            <a:ext cx="3803650" cy="3841124"/>
          </a:xfrm>
          <a:prstGeom prst="rect">
            <a:avLst/>
          </a:prstGeom>
        </p:spPr>
      </p:pic>
      <p:sp>
        <p:nvSpPr>
          <p:cNvPr id="6" name="Title 1">
            <a:extLst>
              <a:ext uri="{FF2B5EF4-FFF2-40B4-BE49-F238E27FC236}">
                <a16:creationId xmlns:a16="http://schemas.microsoft.com/office/drawing/2014/main" id="{3D592845-859E-4F46-BE2B-396D86988E25}"/>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35205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426D6-01CF-9848-BA35-D39BF11F21C1}"/>
              </a:ext>
            </a:extLst>
          </p:cNvPr>
          <p:cNvPicPr>
            <a:picLocks noChangeAspect="1"/>
          </p:cNvPicPr>
          <p:nvPr userDrawn="1"/>
        </p:nvPicPr>
        <p:blipFill>
          <a:blip r:embed="rId2"/>
          <a:stretch>
            <a:fillRect/>
          </a:stretch>
        </p:blipFill>
        <p:spPr>
          <a:xfrm>
            <a:off x="-501650" y="46441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2790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98150723-EE7B-B743-81F5-9BE28CBC8BA8}"/>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7413A07D-3BD2-464E-9D1C-8D94F4E7FFF7}"/>
              </a:ext>
            </a:extLst>
          </p:cNvPr>
          <p:cNvSpPr>
            <a:spLocks noGrp="1"/>
          </p:cNvSpPr>
          <p:nvPr>
            <p:ph type="title" hasCustomPrompt="1"/>
          </p:nvPr>
        </p:nvSpPr>
        <p:spPr>
          <a:xfrm>
            <a:off x="4414156" y="3124654"/>
            <a:ext cx="6623957"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45372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9D01D-EA7E-574A-B643-7E8434126D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099457"/>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Text Placeholder 2">
            <a:extLst>
              <a:ext uri="{FF2B5EF4-FFF2-40B4-BE49-F238E27FC236}">
                <a16:creationId xmlns:a16="http://schemas.microsoft.com/office/drawing/2014/main" id="{1B1979E4-3B0E-C947-B723-63E58D713C04}"/>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6E0AAE19-B8A2-1D41-90C3-15B684661F2A}"/>
              </a:ext>
            </a:extLst>
          </p:cNvPr>
          <p:cNvSpPr>
            <a:spLocks noGrp="1"/>
          </p:cNvSpPr>
          <p:nvPr>
            <p:ph type="title" hasCustomPrompt="1"/>
          </p:nvPr>
        </p:nvSpPr>
        <p:spPr>
          <a:xfrm>
            <a:off x="4414157" y="3124654"/>
            <a:ext cx="6428014" cy="892175"/>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720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5" name="Picture 4">
            <a:extLst>
              <a:ext uri="{FF2B5EF4-FFF2-40B4-BE49-F238E27FC236}">
                <a16:creationId xmlns:a16="http://schemas.microsoft.com/office/drawing/2014/main" id="{D6B6F64F-2382-F54D-8C7F-1CDD2456FF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1034" y="3782030"/>
            <a:ext cx="2866766" cy="2644170"/>
          </a:xfrm>
          <a:prstGeom prst="rect">
            <a:avLst/>
          </a:prstGeom>
        </p:spPr>
      </p:pic>
      <p:sp>
        <p:nvSpPr>
          <p:cNvPr id="7" name="Title 1">
            <a:extLst>
              <a:ext uri="{FF2B5EF4-FFF2-40B4-BE49-F238E27FC236}">
                <a16:creationId xmlns:a16="http://schemas.microsoft.com/office/drawing/2014/main" id="{BBE63566-43BA-5A46-877D-86CD0F133C0E}"/>
              </a:ext>
            </a:extLst>
          </p:cNvPr>
          <p:cNvSpPr>
            <a:spLocks noGrp="1"/>
          </p:cNvSpPr>
          <p:nvPr>
            <p:ph type="title" hasCustomPrompt="1"/>
          </p:nvPr>
        </p:nvSpPr>
        <p:spPr>
          <a:xfrm>
            <a:off x="4414157" y="3124655"/>
            <a:ext cx="5040086"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57715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832092"/>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Velg mellom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caps</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lock</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eller ikke i alle overskrifter: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rPr>
              <a:t>SÅNN eller sånn</a:t>
            </a:r>
          </a:p>
          <a:p>
            <a:pPr marL="285750" indent="-285750">
              <a:buFont typeface="Arial" panose="020B0604020202020204" pitchFamily="34" charset="0"/>
              <a:buChar char="•"/>
            </a:pP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Juster  </a:t>
            </a:r>
            <a:r>
              <a:rPr lang="nb-NO" sz="1400" b="0" i="0" u="none" strike="noStrike" kern="1200" noProof="0" dirty="0">
                <a:solidFill>
                  <a:srgbClr val="F9EAD4"/>
                </a:solidFill>
                <a:effectLst/>
                <a:latin typeface="Inter" panose="020B0502030000000004" pitchFamily="34" charset="0"/>
                <a:ea typeface="Inter" panose="020B0502030000000004" pitchFamily="34" charset="0"/>
                <a:cs typeface="+mn-cs"/>
              </a:rPr>
              <a:t>plasseringen</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av overskrift, punkter og tekst selv etter hvor mye tekst du har.</a:t>
            </a: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2punkt tykkelse på linjer: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rette hjørner ikke buede :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Ikke bruk skygger:</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FONT: INTER, last ned her: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Unngå midtstilt teks: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disse fargene: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hvite eller svarte ikoner IKKE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orange</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412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277970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55F90F16-3566-2448-A22F-D3E749FE1824}"/>
              </a:ext>
            </a:extLst>
          </p:cNvPr>
          <p:cNvPicPr>
            <a:picLocks noChangeAspect="1"/>
          </p:cNvPicPr>
          <p:nvPr userDrawn="1"/>
        </p:nvPicPr>
        <p:blipFill>
          <a:blip r:embed="rId2"/>
          <a:stretch>
            <a:fillRect/>
          </a:stretch>
        </p:blipFill>
        <p:spPr>
          <a:xfrm>
            <a:off x="508000" y="4641850"/>
            <a:ext cx="1422400" cy="1841500"/>
          </a:xfrm>
          <a:prstGeom prst="rect">
            <a:avLst/>
          </a:prstGeom>
        </p:spPr>
      </p:pic>
      <p:sp>
        <p:nvSpPr>
          <p:cNvPr id="7" name="Title 1">
            <a:extLst>
              <a:ext uri="{FF2B5EF4-FFF2-40B4-BE49-F238E27FC236}">
                <a16:creationId xmlns:a16="http://schemas.microsoft.com/office/drawing/2014/main" id="{9F33D1BE-5F78-AF44-B402-C73E3B1A8F14}"/>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5010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10274-CFA5-F446-8F97-E2B645446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000" y="4127500"/>
            <a:ext cx="1759077" cy="2463800"/>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7" name="Title 1">
            <a:extLst>
              <a:ext uri="{FF2B5EF4-FFF2-40B4-BE49-F238E27FC236}">
                <a16:creationId xmlns:a16="http://schemas.microsoft.com/office/drawing/2014/main" id="{26680670-9A58-6D48-A682-C41D718127F6}"/>
              </a:ext>
            </a:extLst>
          </p:cNvPr>
          <p:cNvSpPr>
            <a:spLocks noGrp="1"/>
          </p:cNvSpPr>
          <p:nvPr>
            <p:ph type="title" hasCustomPrompt="1"/>
          </p:nvPr>
        </p:nvSpPr>
        <p:spPr>
          <a:xfrm>
            <a:off x="4414157" y="3124655"/>
            <a:ext cx="6428014"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2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1CB18C71-D0B4-A840-BA18-42C0768105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7900" y="4803930"/>
            <a:ext cx="2616200" cy="1603220"/>
          </a:xfrm>
          <a:prstGeom prst="rect">
            <a:avLst/>
          </a:prstGeom>
        </p:spPr>
      </p:pic>
      <p:sp>
        <p:nvSpPr>
          <p:cNvPr id="7" name="Title 1">
            <a:extLst>
              <a:ext uri="{FF2B5EF4-FFF2-40B4-BE49-F238E27FC236}">
                <a16:creationId xmlns:a16="http://schemas.microsoft.com/office/drawing/2014/main" id="{05FEF637-1253-4346-A1C7-2D4192AE4EB2}"/>
              </a:ext>
            </a:extLst>
          </p:cNvPr>
          <p:cNvSpPr>
            <a:spLocks noGrp="1"/>
          </p:cNvSpPr>
          <p:nvPr>
            <p:ph type="title" hasCustomPrompt="1"/>
          </p:nvPr>
        </p:nvSpPr>
        <p:spPr>
          <a:xfrm>
            <a:off x="4414157" y="3124654"/>
            <a:ext cx="6428014" cy="7778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6916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7" name="Picture 6">
            <a:extLst>
              <a:ext uri="{FF2B5EF4-FFF2-40B4-BE49-F238E27FC236}">
                <a16:creationId xmlns:a16="http://schemas.microsoft.com/office/drawing/2014/main" id="{EBE59DFA-5631-344E-A0B2-C413156286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6300" y="4146062"/>
            <a:ext cx="1905000" cy="2051538"/>
          </a:xfrm>
          <a:prstGeom prst="rect">
            <a:avLst/>
          </a:prstGeom>
        </p:spPr>
      </p:pic>
      <p:sp>
        <p:nvSpPr>
          <p:cNvPr id="8" name="Title 1">
            <a:extLst>
              <a:ext uri="{FF2B5EF4-FFF2-40B4-BE49-F238E27FC236}">
                <a16:creationId xmlns:a16="http://schemas.microsoft.com/office/drawing/2014/main" id="{0AE33217-876E-FD4C-B78F-DD42D38B34AA}"/>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48334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0" name="Picture 9">
            <a:extLst>
              <a:ext uri="{FF2B5EF4-FFF2-40B4-BE49-F238E27FC236}">
                <a16:creationId xmlns:a16="http://schemas.microsoft.com/office/drawing/2014/main" id="{AE7946BC-CD8F-A949-A99A-2F56EB9319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4703097"/>
            <a:ext cx="1695450" cy="1786603"/>
          </a:xfrm>
          <a:prstGeom prst="rect">
            <a:avLst/>
          </a:prstGeom>
        </p:spPr>
      </p:pic>
      <p:sp>
        <p:nvSpPr>
          <p:cNvPr id="7" name="Title 1">
            <a:extLst>
              <a:ext uri="{FF2B5EF4-FFF2-40B4-BE49-F238E27FC236}">
                <a16:creationId xmlns:a16="http://schemas.microsoft.com/office/drawing/2014/main" id="{EA336B4F-DAD0-6A4C-9442-CF68F9C8D4B8}"/>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8376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D3744-413C-7C41-8683-AEF3281408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500" y="552558"/>
            <a:ext cx="2463800" cy="2933592"/>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707586" y="12155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5EC69BB4-E1C6-9F4F-9C3D-0C07FF340A90}"/>
              </a:ext>
            </a:extLst>
          </p:cNvPr>
          <p:cNvSpPr>
            <a:spLocks noGrp="1"/>
          </p:cNvSpPr>
          <p:nvPr>
            <p:ph type="title" hasCustomPrompt="1"/>
          </p:nvPr>
        </p:nvSpPr>
        <p:spPr>
          <a:xfrm>
            <a:off x="870856" y="5426983"/>
            <a:ext cx="10565081"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41311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0" y="2455882"/>
            <a:ext cx="8820609" cy="4401205"/>
          </a:xfrm>
          <a:prstGeom prst="rect">
            <a:avLst/>
          </a:prstGeom>
        </p:spPr>
        <p:txBody>
          <a:bodyPr wrap="square" lIns="0">
            <a:spAutoFit/>
          </a:bodyPr>
          <a:lstStyle/>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sånn</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noProof="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742648" y="34793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2" name="TextBox 1">
            <a:extLst>
              <a:ext uri="{FF2B5EF4-FFF2-40B4-BE49-F238E27FC236}">
                <a16:creationId xmlns:a16="http://schemas.microsoft.com/office/drawing/2014/main" id="{2DBAF361-D28F-7742-9910-699C429A6503}"/>
              </a:ext>
            </a:extLst>
          </p:cNvPr>
          <p:cNvSpPr txBox="1"/>
          <p:nvPr userDrawn="1"/>
        </p:nvSpPr>
        <p:spPr>
          <a:xfrm>
            <a:off x="11928297" y="1428108"/>
            <a:ext cx="184731" cy="369332"/>
          </a:xfrm>
          <a:prstGeom prst="rect">
            <a:avLst/>
          </a:prstGeom>
          <a:noFill/>
        </p:spPr>
        <p:txBody>
          <a:bodyPr wrap="none" rtlCol="0">
            <a:spAutoFit/>
          </a:bodyPr>
          <a:lstStyle/>
          <a:p>
            <a:endParaRPr lang="en-NO"/>
          </a:p>
        </p:txBody>
      </p:sp>
    </p:spTree>
    <p:extLst>
      <p:ext uri="{BB962C8B-B14F-4D97-AF65-F5344CB8AC3E}">
        <p14:creationId xmlns:p14="http://schemas.microsoft.com/office/powerpoint/2010/main" val="114578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81882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978825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skrift + 2 kolonner">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499547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5" name="Text Placeholder 5">
            <a:extLst>
              <a:ext uri="{FF2B5EF4-FFF2-40B4-BE49-F238E27FC236}">
                <a16:creationId xmlns:a16="http://schemas.microsoft.com/office/drawing/2014/main" id="{9F67BF4C-99E4-0A44-A037-BF09FE7BF1C0}"/>
              </a:ext>
            </a:extLst>
          </p:cNvPr>
          <p:cNvSpPr>
            <a:spLocks noGrp="1"/>
          </p:cNvSpPr>
          <p:nvPr>
            <p:ph type="body" sz="quarter" idx="15" hasCustomPrompt="1"/>
          </p:nvPr>
        </p:nvSpPr>
        <p:spPr>
          <a:xfrm>
            <a:off x="6520722" y="1862413"/>
            <a:ext cx="488929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Tree>
    <p:extLst>
      <p:ext uri="{BB962C8B-B14F-4D97-AF65-F5344CB8AC3E}">
        <p14:creationId xmlns:p14="http://schemas.microsoft.com/office/powerpoint/2010/main" val="359262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dirty="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chemeClr val="tx2"/>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695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109387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53981B-9D74-034C-8F0C-9862071CC358}"/>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1" name="Title 2">
            <a:extLst>
              <a:ext uri="{FF2B5EF4-FFF2-40B4-BE49-F238E27FC236}">
                <a16:creationId xmlns:a16="http://schemas.microsoft.com/office/drawing/2014/main" id="{05F230E3-7D87-1647-86B3-7BF6C3E67BFB}"/>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32395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VSIDE OVERSKRIFT + TEKST ">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C5EB129-18BE-7445-AAF6-E144F503B741}"/>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FA3AD1C3-74DA-6E4C-8C1C-036743DF5979}"/>
              </a:ext>
            </a:extLst>
          </p:cNvPr>
          <p:cNvSpPr>
            <a:spLocks noGrp="1"/>
          </p:cNvSpPr>
          <p:nvPr>
            <p:ph type="title" hasCustomPrompt="1"/>
          </p:nvPr>
        </p:nvSpPr>
        <p:spPr>
          <a:xfrm>
            <a:off x="1012369" y="2922814"/>
            <a:ext cx="10858502"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8602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8BA1EDE-36A1-C74E-952E-2322FE079A01}"/>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F099719A-D956-D149-ABC2-4B5E9E98BBFE}"/>
              </a:ext>
            </a:extLst>
          </p:cNvPr>
          <p:cNvSpPr>
            <a:spLocks noGrp="1"/>
          </p:cNvSpPr>
          <p:nvPr>
            <p:ph type="title" hasCustomPrompt="1"/>
          </p:nvPr>
        </p:nvSpPr>
        <p:spPr>
          <a:xfrm>
            <a:off x="930726" y="2906485"/>
            <a:ext cx="10678887"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74324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A0F678B-4319-8544-8E49-ED9FD521FCE2}"/>
              </a:ext>
            </a:extLst>
          </p:cNvPr>
          <p:cNvCxnSpPr>
            <a:cxnSpLocks/>
          </p:cNvCxnSpPr>
          <p:nvPr userDrawn="1"/>
        </p:nvCxnSpPr>
        <p:spPr>
          <a:xfrm>
            <a:off x="-2256928" y="1124744"/>
            <a:ext cx="551384" cy="0"/>
          </a:xfrm>
          <a:prstGeom prst="line">
            <a:avLst/>
          </a:prstGeom>
          <a:ln w="12700">
            <a:solidFill>
              <a:srgbClr val="F9EAD4"/>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7" name="Text Placeholder 43">
            <a:extLst>
              <a:ext uri="{FF2B5EF4-FFF2-40B4-BE49-F238E27FC236}">
                <a16:creationId xmlns:a16="http://schemas.microsoft.com/office/drawing/2014/main" id="{F63AC168-8094-C749-A941-8C05FE624B60}"/>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8" name="Text Placeholder 43">
            <a:extLst>
              <a:ext uri="{FF2B5EF4-FFF2-40B4-BE49-F238E27FC236}">
                <a16:creationId xmlns:a16="http://schemas.microsoft.com/office/drawing/2014/main" id="{B9EBC7EA-4246-8445-821B-059E2F53AC50}"/>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CD4688AA-8B43-0043-BE11-B2DB5C64183A}"/>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A2CFD16C-BC56-3947-BEE1-31A99262699B}"/>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639BC8C7-A3C7-5440-A1E7-F6A420060EAC}"/>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2" name="Text Placeholder 43">
            <a:extLst>
              <a:ext uri="{FF2B5EF4-FFF2-40B4-BE49-F238E27FC236}">
                <a16:creationId xmlns:a16="http://schemas.microsoft.com/office/drawing/2014/main" id="{5C84FF9F-B88C-C542-BADE-B07A66C99748}"/>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93EAC450-E96A-D74D-B4FA-CBF4D1440CAD}"/>
              </a:ext>
            </a:extLst>
          </p:cNvPr>
          <p:cNvSpPr>
            <a:spLocks noGrp="1"/>
          </p:cNvSpPr>
          <p:nvPr>
            <p:ph type="title" hasCustomPrompt="1"/>
          </p:nvPr>
        </p:nvSpPr>
        <p:spPr>
          <a:xfrm>
            <a:off x="979712" y="1730828"/>
            <a:ext cx="1053193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476763119"/>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 BILDET + TEKST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FD6B148E-8A7B-4344-9ECC-4CAE60F03CF7}"/>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053211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B96103BE-62D5-6344-84EF-BDB52394630B}"/>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725A2015-4856-1648-A5A5-FE6FFDEA577F}"/>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B98D09E8-5D0B-9D45-88F1-616BD05C2240}"/>
              </a:ext>
            </a:extLst>
          </p:cNvPr>
          <p:cNvSpPr>
            <a:spLocks noGrp="1"/>
          </p:cNvSpPr>
          <p:nvPr>
            <p:ph type="title" hasCustomPrompt="1"/>
          </p:nvPr>
        </p:nvSpPr>
        <p:spPr>
          <a:xfrm>
            <a:off x="6882448" y="2878111"/>
            <a:ext cx="392546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0" name="Title 3">
            <a:extLst>
              <a:ext uri="{FF2B5EF4-FFF2-40B4-BE49-F238E27FC236}">
                <a16:creationId xmlns:a16="http://schemas.microsoft.com/office/drawing/2014/main" id="{2848BAB3-B800-FC43-AFD6-AB50869F5833}"/>
              </a:ext>
            </a:extLst>
          </p:cNvPr>
          <p:cNvSpPr txBox="1">
            <a:spLocks/>
          </p:cNvSpPr>
          <p:nvPr userDrawn="1"/>
        </p:nvSpPr>
        <p:spPr>
          <a:xfrm>
            <a:off x="753968" y="5144124"/>
            <a:ext cx="4042883"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4517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KAL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8781C2A8-7B85-9E4D-87BF-8405D94F930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072E78C3-EAFB-B840-85A5-09F079A5A4AA}"/>
              </a:ext>
            </a:extLst>
          </p:cNvPr>
          <p:cNvSpPr>
            <a:spLocks noGrp="1"/>
          </p:cNvSpPr>
          <p:nvPr>
            <p:ph type="title" hasCustomPrompt="1"/>
          </p:nvPr>
        </p:nvSpPr>
        <p:spPr>
          <a:xfrm>
            <a:off x="7571996" y="3147934"/>
            <a:ext cx="4015401"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16148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dirty="0"/>
          </a:p>
        </p:txBody>
      </p:sp>
      <p:sp>
        <p:nvSpPr>
          <p:cNvPr id="9" name="Text Placeholder 2">
            <a:extLst>
              <a:ext uri="{FF2B5EF4-FFF2-40B4-BE49-F238E27FC236}">
                <a16:creationId xmlns:a16="http://schemas.microsoft.com/office/drawing/2014/main" id="{A12668B9-081E-0A4C-9DE7-9108930545E4}"/>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1D29C99B-55DF-2544-A026-8810174164C6}"/>
              </a:ext>
            </a:extLst>
          </p:cNvPr>
          <p:cNvSpPr>
            <a:spLocks noGrp="1"/>
          </p:cNvSpPr>
          <p:nvPr>
            <p:ph type="title" hasCustomPrompt="1"/>
          </p:nvPr>
        </p:nvSpPr>
        <p:spPr>
          <a:xfrm>
            <a:off x="1171195" y="4092314"/>
            <a:ext cx="386550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161734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87DD0-86B8-9E4D-BBC3-171404B9BA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0338868" y="439273"/>
            <a:ext cx="135803" cy="540871"/>
          </a:xfrm>
          <a:prstGeom prst="rect">
            <a:avLst/>
          </a:prstGeom>
        </p:spPr>
      </p:pic>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1"/>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B9B4CE8C-9785-7A41-B013-032DE9F98CC5}"/>
              </a:ext>
            </a:extLst>
          </p:cNvPr>
          <p:cNvSpPr>
            <a:spLocks noGrp="1"/>
          </p:cNvSpPr>
          <p:nvPr>
            <p:ph type="title" hasCustomPrompt="1"/>
          </p:nvPr>
        </p:nvSpPr>
        <p:spPr>
          <a:xfrm>
            <a:off x="963384" y="5519057"/>
            <a:ext cx="10433959"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5127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162CCB-11E2-C048-9DAB-EBD1162D66DB}"/>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lnSpc>
                <a:spcPct val="120000"/>
              </a:lnSpc>
              <a:buFontTx/>
              <a:buNone/>
              <a:defRPr>
                <a:ln>
                  <a:noFill/>
                </a:ln>
                <a:solidFill>
                  <a:srgbClr val="F9EAD4"/>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170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6A7951-CA1E-E243-A51B-B70E721CA100}"/>
              </a:ext>
            </a:extLst>
          </p:cNvPr>
          <p:cNvSpPr>
            <a:spLocks noGrp="1"/>
          </p:cNvSpPr>
          <p:nvPr>
            <p:ph type="title" hasCustomPrompt="1"/>
          </p:nvPr>
        </p:nvSpPr>
        <p:spPr>
          <a:xfrm>
            <a:off x="4474117" y="3364497"/>
            <a:ext cx="3575600" cy="745217"/>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34426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3AF5F-52F0-5B4C-B3BD-6577371CE931}"/>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5" y="3930902"/>
            <a:ext cx="4164655" cy="23066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sp>
        <p:nvSpPr>
          <p:cNvPr id="6" name="Title 1">
            <a:extLst>
              <a:ext uri="{FF2B5EF4-FFF2-40B4-BE49-F238E27FC236}">
                <a16:creationId xmlns:a16="http://schemas.microsoft.com/office/drawing/2014/main" id="{E4284354-683C-864B-B14C-4439FF2585E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23417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0453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4" name="Picture 3">
            <a:extLst>
              <a:ext uri="{FF2B5EF4-FFF2-40B4-BE49-F238E27FC236}">
                <a16:creationId xmlns:a16="http://schemas.microsoft.com/office/drawing/2014/main" id="{3226D2EC-852D-8A45-B295-774BB77C9E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6" name="Title 1">
            <a:extLst>
              <a:ext uri="{FF2B5EF4-FFF2-40B4-BE49-F238E27FC236}">
                <a16:creationId xmlns:a16="http://schemas.microsoft.com/office/drawing/2014/main" id="{D4203E94-133F-794B-9020-5D1CFBAFB12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84485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93980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5" name="Picture 4">
            <a:extLst>
              <a:ext uri="{FF2B5EF4-FFF2-40B4-BE49-F238E27FC236}">
                <a16:creationId xmlns:a16="http://schemas.microsoft.com/office/drawing/2014/main" id="{5DA25F3C-EEEF-AD41-910A-42E4D5F041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3E55CE62-B7BE-2D4E-BDA1-A1A6D3FCAC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71079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4E04-FA11-9B40-B427-F81E4C46607E}"/>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4698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1F042B26-0DA7-004B-8352-09010EB5CFF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8138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47FD1-86F7-9049-AFFE-4CC1CC633327}"/>
              </a:ext>
            </a:extLst>
          </p:cNvPr>
          <p:cNvPicPr>
            <a:picLocks noChangeAspect="1"/>
          </p:cNvPicPr>
          <p:nvPr userDrawn="1"/>
        </p:nvPicPr>
        <p:blipFill>
          <a:blip r:embed="rId2"/>
          <a:stretch>
            <a:fillRect/>
          </a:stretch>
        </p:blipFill>
        <p:spPr>
          <a:xfrm>
            <a:off x="393700" y="4434795"/>
            <a:ext cx="1651000" cy="2137455"/>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53D87BE-DA34-CE48-AFA7-1F15605A9B7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4714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21EB9-07A1-4E4E-8604-8778DEA5E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3"/>
            <a:ext cx="5764855" cy="26005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C1DA0A6-BBA6-FF49-8A48-2303E600BD7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16300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2"/>
            <a:ext cx="4850455" cy="260052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9BFE8891-0639-4D49-B8A2-DB5EC39FE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7" name="Title 1">
            <a:extLst>
              <a:ext uri="{FF2B5EF4-FFF2-40B4-BE49-F238E27FC236}">
                <a16:creationId xmlns:a16="http://schemas.microsoft.com/office/drawing/2014/main" id="{0FC321DE-B3E1-3E49-9FE9-8CA26EFC44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8083298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F48EE-188F-7E47-85B6-224AB0F3357F}"/>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364085"/>
            <a:ext cx="484414" cy="1609530"/>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C3A4CCE1-11A9-9C43-9E9E-B8EBF8835E8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66638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4D63-85BD-CB4D-ABC7-348B0E185A5B}"/>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580587" y="1340757"/>
            <a:ext cx="611413" cy="14042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535211"/>
          </a:xfrm>
          <a:prstGeom prst="rect">
            <a:avLst/>
          </a:prstGeom>
        </p:spPr>
        <p:txBody>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E574D806-FDA1-9840-8AEB-32121F782BF4}"/>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56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8032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775B3-A7B4-C34F-B688-E057B1B6BD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694886" y="1401407"/>
            <a:ext cx="497114" cy="1572208"/>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itle 1">
            <a:extLst>
              <a:ext uri="{FF2B5EF4-FFF2-40B4-BE49-F238E27FC236}">
                <a16:creationId xmlns:a16="http://schemas.microsoft.com/office/drawing/2014/main" id="{4096AE49-FACD-594C-916C-52F885A20F39}"/>
              </a:ext>
            </a:extLst>
          </p:cNvPr>
          <p:cNvSpPr>
            <a:spLocks noGrp="1"/>
          </p:cNvSpPr>
          <p:nvPr>
            <p:ph type="title" hasCustomPrompt="1"/>
          </p:nvPr>
        </p:nvSpPr>
        <p:spPr>
          <a:xfrm>
            <a:off x="848791" y="5516026"/>
            <a:ext cx="10860279"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729327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401205"/>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noProof="0" dirty="0">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sånn</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920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90270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11133C"/>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455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EA7EF65A-5F5D-6740-9C3A-0DA34B710C16}"/>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94306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883913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2D51FA1-24DE-4942-AA66-3C2077F65150}"/>
              </a:ext>
            </a:extLst>
          </p:cNvPr>
          <p:cNvSpPr>
            <a:spLocks noGrp="1"/>
          </p:cNvSpPr>
          <p:nvPr>
            <p:ph type="body" sz="quarter" idx="14" hasCustomPrompt="1"/>
          </p:nvPr>
        </p:nvSpPr>
        <p:spPr>
          <a:xfrm>
            <a:off x="701676" y="1828800"/>
            <a:ext cx="10765800"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nb-NO" dirty="0"/>
              <a:t>POINT</a:t>
            </a:r>
          </a:p>
          <a:p>
            <a:pPr lvl="0"/>
            <a:r>
              <a:rPr lang="nb-NO" dirty="0"/>
              <a:t>POINT</a:t>
            </a:r>
          </a:p>
          <a:p>
            <a:pPr lvl="0"/>
            <a:endParaRPr lang="nb-NO" dirty="0"/>
          </a:p>
        </p:txBody>
      </p:sp>
      <p:sp>
        <p:nvSpPr>
          <p:cNvPr id="12" name="Title 2">
            <a:extLst>
              <a:ext uri="{FF2B5EF4-FFF2-40B4-BE49-F238E27FC236}">
                <a16:creationId xmlns:a16="http://schemas.microsoft.com/office/drawing/2014/main" id="{34DC453D-D0CB-424B-9E7F-C74117331CAA}"/>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119586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V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7FC5DC-F4C8-0749-9605-FF4CDA1932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0E93537D-CE7E-924A-8E14-09A5F17A3C89}"/>
              </a:ext>
            </a:extLst>
          </p:cNvPr>
          <p:cNvSpPr>
            <a:spLocks noGrp="1"/>
          </p:cNvSpPr>
          <p:nvPr>
            <p:ph type="title" hasCustomPrompt="1"/>
          </p:nvPr>
        </p:nvSpPr>
        <p:spPr>
          <a:xfrm>
            <a:off x="1028699" y="2906485"/>
            <a:ext cx="10874830"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0505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1296068-D815-0A43-8AD7-34DBAB90525A}"/>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95F70B86-A9D2-3445-B598-C6470EA9ACF5}"/>
              </a:ext>
            </a:extLst>
          </p:cNvPr>
          <p:cNvSpPr>
            <a:spLocks noGrp="1"/>
          </p:cNvSpPr>
          <p:nvPr>
            <p:ph type="title" hasCustomPrompt="1"/>
          </p:nvPr>
        </p:nvSpPr>
        <p:spPr>
          <a:xfrm>
            <a:off x="947056" y="2922813"/>
            <a:ext cx="10711544"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546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24" name="Text Placeholder 43">
            <a:extLst>
              <a:ext uri="{FF2B5EF4-FFF2-40B4-BE49-F238E27FC236}">
                <a16:creationId xmlns:a16="http://schemas.microsoft.com/office/drawing/2014/main" id="{F815205D-535C-8740-9807-E1417C6FB20A}"/>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5" name="Text Placeholder 43">
            <a:extLst>
              <a:ext uri="{FF2B5EF4-FFF2-40B4-BE49-F238E27FC236}">
                <a16:creationId xmlns:a16="http://schemas.microsoft.com/office/drawing/2014/main" id="{0E0ADA14-42CE-3A44-A1D7-BFDD99E7CBAD}"/>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6" name="Text Placeholder 43">
            <a:extLst>
              <a:ext uri="{FF2B5EF4-FFF2-40B4-BE49-F238E27FC236}">
                <a16:creationId xmlns:a16="http://schemas.microsoft.com/office/drawing/2014/main" id="{F2CF862D-C493-6E4A-A55E-7594836AD723}"/>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7" name="Text Placeholder 43">
            <a:extLst>
              <a:ext uri="{FF2B5EF4-FFF2-40B4-BE49-F238E27FC236}">
                <a16:creationId xmlns:a16="http://schemas.microsoft.com/office/drawing/2014/main" id="{2859779A-FCC8-E140-92E1-24B44242F5C9}"/>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8" name="Text Placeholder 43">
            <a:extLst>
              <a:ext uri="{FF2B5EF4-FFF2-40B4-BE49-F238E27FC236}">
                <a16:creationId xmlns:a16="http://schemas.microsoft.com/office/drawing/2014/main" id="{23BCB34F-67C0-6B4C-AE10-FC8302FEB774}"/>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7" name="Title 2">
            <a:extLst>
              <a:ext uri="{FF2B5EF4-FFF2-40B4-BE49-F238E27FC236}">
                <a16:creationId xmlns:a16="http://schemas.microsoft.com/office/drawing/2014/main" id="{FE6DB086-C28E-2948-8337-1F096FC6BAEB}"/>
              </a:ext>
            </a:extLst>
          </p:cNvPr>
          <p:cNvSpPr>
            <a:spLocks noGrp="1"/>
          </p:cNvSpPr>
          <p:nvPr>
            <p:ph type="title" hasCustomPrompt="1"/>
          </p:nvPr>
        </p:nvSpPr>
        <p:spPr>
          <a:xfrm>
            <a:off x="996041" y="1747156"/>
            <a:ext cx="9241973"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BDBA800F-3958-E04A-9AFD-0A31EFA1F961}"/>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4453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DA4ED-CA3E-184C-BF78-1C98B8416C13}"/>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6" name="Title 2">
            <a:extLst>
              <a:ext uri="{FF2B5EF4-FFF2-40B4-BE49-F238E27FC236}">
                <a16:creationId xmlns:a16="http://schemas.microsoft.com/office/drawing/2014/main" id="{B7062C8D-0174-5443-B400-CD631C81A6CC}"/>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2" name="TextBox 1">
            <a:extLst>
              <a:ext uri="{FF2B5EF4-FFF2-40B4-BE49-F238E27FC236}">
                <a16:creationId xmlns:a16="http://schemas.microsoft.com/office/drawing/2014/main" id="{FCCBE432-8B80-EC43-B8FD-95A24539D001}"/>
              </a:ext>
            </a:extLst>
          </p:cNvPr>
          <p:cNvSpPr txBox="1"/>
          <p:nvPr userDrawn="1"/>
        </p:nvSpPr>
        <p:spPr>
          <a:xfrm>
            <a:off x="2036618" y="2763982"/>
            <a:ext cx="184731" cy="369332"/>
          </a:xfrm>
          <a:prstGeom prst="rect">
            <a:avLst/>
          </a:prstGeom>
          <a:noFill/>
        </p:spPr>
        <p:txBody>
          <a:bodyPr wrap="none" rtlCol="0">
            <a:spAutoFit/>
          </a:bodyPr>
          <a:lstStyle/>
          <a:p>
            <a:endParaRPr lang="nb-NO" dirty="0"/>
          </a:p>
        </p:txBody>
      </p:sp>
    </p:spTree>
    <p:extLst>
      <p:ext uri="{BB962C8B-B14F-4D97-AF65-F5344CB8AC3E}">
        <p14:creationId xmlns:p14="http://schemas.microsoft.com/office/powerpoint/2010/main" val="3107477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9DB9922A-E308-3D4C-B5BE-2D86033CBDF9}"/>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A3459D8E-A9A0-5645-B0C3-4739E65AC543}"/>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20" name="Title 3">
            <a:extLst>
              <a:ext uri="{FF2B5EF4-FFF2-40B4-BE49-F238E27FC236}">
                <a16:creationId xmlns:a16="http://schemas.microsoft.com/office/drawing/2014/main" id="{7CF5B1B3-411F-E547-A9EA-15ACD46857DB}"/>
              </a:ext>
            </a:extLst>
          </p:cNvPr>
          <p:cNvSpPr>
            <a:spLocks noGrp="1"/>
          </p:cNvSpPr>
          <p:nvPr>
            <p:ph type="title" hasCustomPrompt="1"/>
          </p:nvPr>
        </p:nvSpPr>
        <p:spPr>
          <a:xfrm>
            <a:off x="6882448" y="2908091"/>
            <a:ext cx="3940450" cy="361637"/>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1" name="Title 3">
            <a:extLst>
              <a:ext uri="{FF2B5EF4-FFF2-40B4-BE49-F238E27FC236}">
                <a16:creationId xmlns:a16="http://schemas.microsoft.com/office/drawing/2014/main" id="{E9BD81EE-13F7-4A4F-A011-39A246AA71DB}"/>
              </a:ext>
            </a:extLst>
          </p:cNvPr>
          <p:cNvSpPr txBox="1">
            <a:spLocks/>
          </p:cNvSpPr>
          <p:nvPr userDrawn="1"/>
        </p:nvSpPr>
        <p:spPr>
          <a:xfrm>
            <a:off x="766462" y="5126636"/>
            <a:ext cx="4015400"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58234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KALDELT 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A09A490D-63A4-A74B-B160-6AAE5E0AD799}"/>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AF06ADF9-A2BF-5447-9193-32DB998F37B3}"/>
              </a:ext>
            </a:extLst>
          </p:cNvPr>
          <p:cNvSpPr>
            <a:spLocks noGrp="1"/>
          </p:cNvSpPr>
          <p:nvPr>
            <p:ph type="title" hasCustomPrompt="1"/>
          </p:nvPr>
        </p:nvSpPr>
        <p:spPr>
          <a:xfrm>
            <a:off x="7571995" y="3162924"/>
            <a:ext cx="4015402"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626462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a:p>
        </p:txBody>
      </p:sp>
      <p:sp>
        <p:nvSpPr>
          <p:cNvPr id="9" name="Text Placeholder 2">
            <a:extLst>
              <a:ext uri="{FF2B5EF4-FFF2-40B4-BE49-F238E27FC236}">
                <a16:creationId xmlns:a16="http://schemas.microsoft.com/office/drawing/2014/main" id="{81B95242-A5F4-AB45-92CD-EA8C164B69C5}"/>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3F62E93D-1167-3448-8705-CF2ADA18DA28}"/>
              </a:ext>
            </a:extLst>
          </p:cNvPr>
          <p:cNvSpPr>
            <a:spLocks noGrp="1"/>
          </p:cNvSpPr>
          <p:nvPr>
            <p:ph type="title" hasCustomPrompt="1"/>
          </p:nvPr>
        </p:nvSpPr>
        <p:spPr>
          <a:xfrm>
            <a:off x="1141215" y="4107305"/>
            <a:ext cx="389548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95979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17212F27-4068-104B-AE0D-84223B2107D0}"/>
              </a:ext>
            </a:extLst>
          </p:cNvPr>
          <p:cNvSpPr txBox="1">
            <a:spLocks/>
          </p:cNvSpPr>
          <p:nvPr userDrawn="1"/>
        </p:nvSpPr>
        <p:spPr>
          <a:xfrm>
            <a:off x="996041" y="5535385"/>
            <a:ext cx="10515601" cy="794203"/>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225980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BD258A-2435-F147-B286-080122534E3B}"/>
              </a:ext>
            </a:extLst>
          </p:cNvPr>
          <p:cNvSpPr>
            <a:spLocks noGrp="1"/>
          </p:cNvSpPr>
          <p:nvPr>
            <p:ph type="title" hasCustomPrompt="1"/>
          </p:nvPr>
        </p:nvSpPr>
        <p:spPr>
          <a:xfrm>
            <a:off x="4355400" y="3375639"/>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98194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A061-444A-6F4E-B821-D2735C5FFA43}"/>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3229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8" name="Title 1">
            <a:extLst>
              <a:ext uri="{FF2B5EF4-FFF2-40B4-BE49-F238E27FC236}">
                <a16:creationId xmlns:a16="http://schemas.microsoft.com/office/drawing/2014/main" id="{03BBA5AA-EE32-0540-89B9-05466DA1D00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015707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3789098" cy="23882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3F217E8B-895A-B440-805D-16EE63607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8" name="Title 1">
            <a:extLst>
              <a:ext uri="{FF2B5EF4-FFF2-40B4-BE49-F238E27FC236}">
                <a16:creationId xmlns:a16="http://schemas.microsoft.com/office/drawing/2014/main" id="{16A3C1AB-6F6F-374B-B12A-2D5E580B89F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79272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Rectangle 5">
            <a:extLst>
              <a:ext uri="{FF2B5EF4-FFF2-40B4-BE49-F238E27FC236}">
                <a16:creationId xmlns:a16="http://schemas.microsoft.com/office/drawing/2014/main" id="{4BFAE81E-658F-984C-9EC9-9668C2873759}"/>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B7FDCCAA-7EC4-A843-B934-EB569A355306}"/>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9" name="Title 1">
            <a:extLst>
              <a:ext uri="{FF2B5EF4-FFF2-40B4-BE49-F238E27FC236}">
                <a16:creationId xmlns:a16="http://schemas.microsoft.com/office/drawing/2014/main" id="{A4E78DF4-39E2-1F4A-9F4A-48048F0D67A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13831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108886C1-2C12-6749-BFEB-858ED06B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6" name="Title 1">
            <a:extLst>
              <a:ext uri="{FF2B5EF4-FFF2-40B4-BE49-F238E27FC236}">
                <a16:creationId xmlns:a16="http://schemas.microsoft.com/office/drawing/2014/main" id="{1FA9E3E9-6ABB-3849-BEBD-D4B6DEB7C57D}"/>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62639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4045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6E09D870-D40E-FE49-BF50-7D0FCDD8C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8" name="Title 1">
            <a:extLst>
              <a:ext uri="{FF2B5EF4-FFF2-40B4-BE49-F238E27FC236}">
                <a16:creationId xmlns:a16="http://schemas.microsoft.com/office/drawing/2014/main" id="{9AB6C91C-8861-8C4A-9D6C-055777CE31C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272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V 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BCCCB9-B95D-EF47-8620-D94F96E949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7" name="Title 2">
            <a:extLst>
              <a:ext uri="{FF2B5EF4-FFF2-40B4-BE49-F238E27FC236}">
                <a16:creationId xmlns:a16="http://schemas.microsoft.com/office/drawing/2014/main" id="{62AECF3F-3656-C845-BDA0-70410404A739}"/>
              </a:ext>
            </a:extLst>
          </p:cNvPr>
          <p:cNvSpPr>
            <a:spLocks noGrp="1"/>
          </p:cNvSpPr>
          <p:nvPr>
            <p:ph type="title" hasCustomPrompt="1"/>
          </p:nvPr>
        </p:nvSpPr>
        <p:spPr>
          <a:xfrm>
            <a:off x="1028699" y="2922813"/>
            <a:ext cx="10662558"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08336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3"/>
            <a:ext cx="4129088" cy="24862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045B458F-3234-5D4B-A12D-BB377824B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58BF48B6-FD4B-B74F-9D27-B506E6B89B98}"/>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32149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2"/>
            <a:ext cx="3805427" cy="25352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51F33615-9A7F-9444-B5FB-9157B6C76B7E}"/>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9" name="Title 1">
            <a:extLst>
              <a:ext uri="{FF2B5EF4-FFF2-40B4-BE49-F238E27FC236}">
                <a16:creationId xmlns:a16="http://schemas.microsoft.com/office/drawing/2014/main" id="{74AA2F48-6D5A-A941-8FD4-E22A3C55E936}"/>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079896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6658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2" name="Picture 1">
            <a:extLst>
              <a:ext uri="{FF2B5EF4-FFF2-40B4-BE49-F238E27FC236}">
                <a16:creationId xmlns:a16="http://schemas.microsoft.com/office/drawing/2014/main" id="{DDDDA82E-3D2D-584C-8928-6B0E54DAA0A6}"/>
              </a:ext>
            </a:extLst>
          </p:cNvPr>
          <p:cNvPicPr>
            <a:picLocks noChangeAspect="1"/>
          </p:cNvPicPr>
          <p:nvPr userDrawn="1"/>
        </p:nvPicPr>
        <p:blipFill>
          <a:blip r:embed="rId2"/>
          <a:stretch>
            <a:fillRect/>
          </a:stretch>
        </p:blipFill>
        <p:spPr>
          <a:xfrm>
            <a:off x="393700" y="4406900"/>
            <a:ext cx="1672546" cy="2165350"/>
          </a:xfrm>
          <a:prstGeom prst="rect">
            <a:avLst/>
          </a:prstGeom>
        </p:spPr>
      </p:pic>
      <p:sp>
        <p:nvSpPr>
          <p:cNvPr id="8" name="Title 1">
            <a:extLst>
              <a:ext uri="{FF2B5EF4-FFF2-40B4-BE49-F238E27FC236}">
                <a16:creationId xmlns:a16="http://schemas.microsoft.com/office/drawing/2014/main" id="{A4FD1B94-CAC8-AE49-9B77-654BE61D661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8302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6331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7" name="Picture 6">
            <a:extLst>
              <a:ext uri="{FF2B5EF4-FFF2-40B4-BE49-F238E27FC236}">
                <a16:creationId xmlns:a16="http://schemas.microsoft.com/office/drawing/2014/main" id="{A0E04D2B-1DB1-8049-9182-8F4B462D88C9}"/>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8" name="Title 1">
            <a:extLst>
              <a:ext uri="{FF2B5EF4-FFF2-40B4-BE49-F238E27FC236}">
                <a16:creationId xmlns:a16="http://schemas.microsoft.com/office/drawing/2014/main" id="{82FEAF70-3257-F146-9C42-CD8FF472F4B5}"/>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34632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4209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0DD20732-A66D-674F-8D77-85D47E1E68C2}"/>
              </a:ext>
            </a:extLst>
          </p:cNvPr>
          <p:cNvPicPr>
            <a:picLocks noChangeAspect="1"/>
          </p:cNvPicPr>
          <p:nvPr userDrawn="1"/>
        </p:nvPicPr>
        <p:blipFill>
          <a:blip r:embed="rId2"/>
          <a:stretch>
            <a:fillRect/>
          </a:stretch>
        </p:blipFill>
        <p:spPr>
          <a:xfrm>
            <a:off x="749300" y="4387850"/>
            <a:ext cx="1397000" cy="1993900"/>
          </a:xfrm>
          <a:prstGeom prst="rect">
            <a:avLst/>
          </a:prstGeom>
        </p:spPr>
      </p:pic>
      <p:sp>
        <p:nvSpPr>
          <p:cNvPr id="7" name="Title 1">
            <a:extLst>
              <a:ext uri="{FF2B5EF4-FFF2-40B4-BE49-F238E27FC236}">
                <a16:creationId xmlns:a16="http://schemas.microsoft.com/office/drawing/2014/main" id="{CFA78B99-4C09-C840-A1B9-28082597844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49321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64B16-2D5D-6F43-8977-CE8918D673A5}"/>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977B1362-9096-C842-9A22-5C128B8073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6" name="Title 1">
            <a:extLst>
              <a:ext uri="{FF2B5EF4-FFF2-40B4-BE49-F238E27FC236}">
                <a16:creationId xmlns:a16="http://schemas.microsoft.com/office/drawing/2014/main" id="{DE1D43C9-E688-CF48-B604-470F4915AC08}"/>
              </a:ext>
            </a:extLst>
          </p:cNvPr>
          <p:cNvSpPr>
            <a:spLocks noGrp="1"/>
          </p:cNvSpPr>
          <p:nvPr>
            <p:ph type="title" hasCustomPrompt="1"/>
          </p:nvPr>
        </p:nvSpPr>
        <p:spPr>
          <a:xfrm>
            <a:off x="907240" y="5519254"/>
            <a:ext cx="10694951"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2407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V 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130BC32-BAD0-8F4D-8AC4-AB6FAFCF7F1D}"/>
              </a:ext>
            </a:extLst>
          </p:cNvPr>
          <p:cNvSpPr>
            <a:spLocks noGrp="1"/>
          </p:cNvSpPr>
          <p:nvPr>
            <p:ph type="body" sz="quarter" idx="16" hasCustomPrompt="1"/>
          </p:nvPr>
        </p:nvSpPr>
        <p:spPr>
          <a:xfrm>
            <a:off x="701676" y="4336474"/>
            <a:ext cx="10880724" cy="2188152"/>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D3D73E66-8E9B-9C48-8816-CDCFD54779F5}"/>
              </a:ext>
            </a:extLst>
          </p:cNvPr>
          <p:cNvSpPr>
            <a:spLocks noGrp="1"/>
          </p:cNvSpPr>
          <p:nvPr>
            <p:ph type="title" hasCustomPrompt="1"/>
          </p:nvPr>
        </p:nvSpPr>
        <p:spPr>
          <a:xfrm>
            <a:off x="947056" y="2906484"/>
            <a:ext cx="10646230"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13932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6" name="Text Placeholder 43">
            <a:extLst>
              <a:ext uri="{FF2B5EF4-FFF2-40B4-BE49-F238E27FC236}">
                <a16:creationId xmlns:a16="http://schemas.microsoft.com/office/drawing/2014/main" id="{7FE2DDC7-33B2-1245-B558-E2BEFAC17A30}"/>
              </a:ext>
            </a:extLst>
          </p:cNvPr>
          <p:cNvSpPr>
            <a:spLocks noGrp="1"/>
          </p:cNvSpPr>
          <p:nvPr>
            <p:ph type="body" sz="quarter" idx="17" hasCustomPrompt="1"/>
          </p:nvPr>
        </p:nvSpPr>
        <p:spPr>
          <a:xfrm>
            <a:off x="998113" y="5354956"/>
            <a:ext cx="1440287" cy="1079298"/>
          </a:xfrm>
          <a:prstGeom prst="rect">
            <a:avLst/>
          </a:prstGeom>
        </p:spPr>
        <p:txBody>
          <a:bodyPr/>
          <a:lstStyle>
            <a:lvl1pPr marL="0" indent="0">
              <a:lnSpc>
                <a:spcPct val="120000"/>
              </a:lnSpc>
              <a:buNone/>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7" name="Text Placeholder 43">
            <a:extLst>
              <a:ext uri="{FF2B5EF4-FFF2-40B4-BE49-F238E27FC236}">
                <a16:creationId xmlns:a16="http://schemas.microsoft.com/office/drawing/2014/main" id="{85C9FA88-0473-2D46-BDB4-B7A1FA33ABA1}"/>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8" name="Text Placeholder 43">
            <a:extLst>
              <a:ext uri="{FF2B5EF4-FFF2-40B4-BE49-F238E27FC236}">
                <a16:creationId xmlns:a16="http://schemas.microsoft.com/office/drawing/2014/main" id="{DDF6FC63-F0F5-194B-8B0A-04815FC2CF1C}"/>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3055BA46-87EB-CC45-8D7D-B5306D1DE132}"/>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1E907195-8691-4A41-B1D3-0FD304BE9211}"/>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2770CA16-F051-7643-93BC-36A759A52F75}"/>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191E037D-B2D5-094F-A8A3-AF1C0702CCC6}"/>
              </a:ext>
            </a:extLst>
          </p:cNvPr>
          <p:cNvSpPr>
            <a:spLocks noGrp="1"/>
          </p:cNvSpPr>
          <p:nvPr>
            <p:ph type="title" hasCustomPrompt="1"/>
          </p:nvPr>
        </p:nvSpPr>
        <p:spPr>
          <a:xfrm>
            <a:off x="1028699" y="1730827"/>
            <a:ext cx="100584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622492964"/>
      </p:ext>
    </p:extLst>
  </p:cSld>
  <p:clrMapOvr>
    <a:masterClrMapping/>
  </p:clrMapOvr>
  <p:extLst>
    <p:ext uri="{DCECCB84-F9BA-43D5-87BE-67443E8EF086}">
      <p15:sldGuideLst xmlns:p15="http://schemas.microsoft.com/office/powerpoint/2012/main">
        <p15:guide id="1" pos="9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7B1A5-96E7-7841-AF2C-4B80BD8B3E2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7895" y="236386"/>
            <a:ext cx="146695" cy="611233"/>
          </a:xfrm>
          <a:prstGeom prst="rect">
            <a:avLst/>
          </a:prstGeom>
        </p:spPr>
      </p:pic>
      <p:sp>
        <p:nvSpPr>
          <p:cNvPr id="2" name="Title Placeholder 1">
            <a:extLst>
              <a:ext uri="{FF2B5EF4-FFF2-40B4-BE49-F238E27FC236}">
                <a16:creationId xmlns:a16="http://schemas.microsoft.com/office/drawing/2014/main" id="{F76872BF-7BEA-1643-9914-5D771D756111}"/>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nb-NO"/>
              <a:t>Klikk for å redigere tittelstil</a:t>
            </a:r>
            <a:endParaRPr lang="nb-NO" dirty="0"/>
          </a:p>
        </p:txBody>
      </p:sp>
      <p:sp>
        <p:nvSpPr>
          <p:cNvPr id="3" name="Text Placeholder 2">
            <a:extLst>
              <a:ext uri="{FF2B5EF4-FFF2-40B4-BE49-F238E27FC236}">
                <a16:creationId xmlns:a16="http://schemas.microsoft.com/office/drawing/2014/main" id="{AFE67D8C-56DD-D444-BDB7-A404FFD31F5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7061290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59" r:id="rId3"/>
    <p:sldLayoutId id="2147483786" r:id="rId4"/>
    <p:sldLayoutId id="2147483799" r:id="rId5"/>
    <p:sldLayoutId id="2147483797" r:id="rId6"/>
    <p:sldLayoutId id="2147483796" r:id="rId7"/>
    <p:sldLayoutId id="2147483651" r:id="rId8"/>
    <p:sldLayoutId id="2147483655" r:id="rId9"/>
    <p:sldLayoutId id="2147483656" r:id="rId10"/>
    <p:sldLayoutId id="2147483660" r:id="rId11"/>
    <p:sldLayoutId id="2147483657" r:id="rId12"/>
    <p:sldLayoutId id="2147483658" r:id="rId13"/>
    <p:sldLayoutId id="2147483661" r:id="rId14"/>
    <p:sldLayoutId id="2147483662" r:id="rId15"/>
    <p:sldLayoutId id="2147483668" r:id="rId16"/>
    <p:sldLayoutId id="2147483663" r:id="rId17"/>
    <p:sldLayoutId id="2147483664" r:id="rId18"/>
    <p:sldLayoutId id="2147483667" r:id="rId19"/>
    <p:sldLayoutId id="2147483795" r:id="rId20"/>
    <p:sldLayoutId id="2147483665" r:id="rId21"/>
    <p:sldLayoutId id="2147483789" r:id="rId22"/>
    <p:sldLayoutId id="2147483787" r:id="rId23"/>
    <p:sldLayoutId id="2147483788" r:id="rId24"/>
    <p:sldLayoutId id="2147483666" r:id="rId25"/>
  </p:sldLayoutIdLst>
  <p:txStyles>
    <p:titleStyle>
      <a:lvl1pPr algn="l" defTabSz="914400" rtl="0" eaLnBrk="1" latinLnBrk="0" hangingPunct="1">
        <a:lnSpc>
          <a:spcPct val="90000"/>
        </a:lnSpc>
        <a:spcBef>
          <a:spcPct val="0"/>
        </a:spcBef>
        <a:buNone/>
        <a:defRPr sz="4400" b="1" kern="1200">
          <a:solidFill>
            <a:schemeClr val="bg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210">
          <p15:clr>
            <a:srgbClr val="F26B43"/>
          </p15:clr>
        </p15:guide>
        <p15:guide id="4" orient="horz" pos="411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E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50AE8-2C90-804A-93A7-F176C016396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6" name="Title Placeholder 1">
            <a:extLst>
              <a:ext uri="{FF2B5EF4-FFF2-40B4-BE49-F238E27FC236}">
                <a16:creationId xmlns:a16="http://schemas.microsoft.com/office/drawing/2014/main" id="{D1013C82-8544-2246-9CDA-B3C78E4F506E}"/>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
        <p:nvSpPr>
          <p:cNvPr id="7" name="Text Placeholder 2">
            <a:extLst>
              <a:ext uri="{FF2B5EF4-FFF2-40B4-BE49-F238E27FC236}">
                <a16:creationId xmlns:a16="http://schemas.microsoft.com/office/drawing/2014/main" id="{33C91A24-9F89-4646-9D16-1A068AEF8C65}"/>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Tree>
    <p:extLst>
      <p:ext uri="{BB962C8B-B14F-4D97-AF65-F5344CB8AC3E}">
        <p14:creationId xmlns:p14="http://schemas.microsoft.com/office/powerpoint/2010/main" val="61943971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09" r:id="rId3"/>
    <p:sldLayoutId id="2147483812" r:id="rId4"/>
    <p:sldLayoutId id="2147483811" r:id="rId5"/>
    <p:sldLayoutId id="2147483810"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01" r:id="rId15"/>
    <p:sldLayoutId id="2147483702" r:id="rId16"/>
    <p:sldLayoutId id="2147483758" r:id="rId17"/>
    <p:sldLayoutId id="2147483759" r:id="rId18"/>
    <p:sldLayoutId id="2147483703" r:id="rId19"/>
    <p:sldLayoutId id="2147483761" r:id="rId20"/>
    <p:sldLayoutId id="2147483704" r:id="rId21"/>
    <p:sldLayoutId id="2147483760" r:id="rId22"/>
    <p:sldLayoutId id="2147483705" r:id="rId23"/>
    <p:sldLayoutId id="2147483706" r:id="rId24"/>
    <p:sldLayoutId id="2147483707"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29748-9A96-B344-B100-E43F61E260E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822" r:id="rId3"/>
    <p:sldLayoutId id="2147483824" r:id="rId4"/>
    <p:sldLayoutId id="2147483823"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93" r:id="rId16"/>
    <p:sldLayoutId id="2147483781" r:id="rId17"/>
    <p:sldLayoutId id="2147483782" r:id="rId18"/>
    <p:sldLayoutId id="2147483790" r:id="rId19"/>
    <p:sldLayoutId id="2147483791" r:id="rId20"/>
    <p:sldLayoutId id="2147483783" r:id="rId21"/>
    <p:sldLayoutId id="2147483794" r:id="rId22"/>
    <p:sldLayoutId id="2147483784" r:id="rId23"/>
    <p:sldLayoutId id="2147483792" r:id="rId24"/>
    <p:sldLayoutId id="2147483785"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9.png"/><Relationship Id="rId17" Type="http://schemas.openxmlformats.org/officeDocument/2006/relationships/image" Target="../media/image42.png"/><Relationship Id="rId25" Type="http://schemas.openxmlformats.org/officeDocument/2006/relationships/image" Target="../media/image46.png"/><Relationship Id="rId2" Type="http://schemas.openxmlformats.org/officeDocument/2006/relationships/image" Target="../media/image34.png"/><Relationship Id="rId16" Type="http://schemas.openxmlformats.org/officeDocument/2006/relationships/customXml" Target="../ink/ink7.xml"/><Relationship Id="rId20" Type="http://schemas.openxmlformats.org/officeDocument/2006/relationships/image" Target="../media/image43.png"/><Relationship Id="rId29"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customXml" Target="../ink/ink5.xml"/><Relationship Id="rId24"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image" Target="../media/image41.png"/><Relationship Id="rId23" Type="http://schemas.openxmlformats.org/officeDocument/2006/relationships/customXml" Target="../ink/ink11.xml"/><Relationship Id="rId28" Type="http://schemas.openxmlformats.org/officeDocument/2006/relationships/customXml" Target="../ink/ink13.xml"/><Relationship Id="rId10" Type="http://schemas.openxmlformats.org/officeDocument/2006/relationships/image" Target="../media/image38.png"/><Relationship Id="rId19" Type="http://schemas.openxmlformats.org/officeDocument/2006/relationships/customXml" Target="../ink/ink9.xml"/><Relationship Id="rId31"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customXml" Target="../ink/ink4.xml"/><Relationship Id="rId14" Type="http://schemas.openxmlformats.org/officeDocument/2006/relationships/customXml" Target="../ink/ink6.xml"/><Relationship Id="rId22" Type="http://schemas.openxmlformats.org/officeDocument/2006/relationships/image" Target="../media/image44.png"/><Relationship Id="rId27" Type="http://schemas.openxmlformats.org/officeDocument/2006/relationships/image" Target="../media/image47.png"/><Relationship Id="rId30" Type="http://schemas.openxmlformats.org/officeDocument/2006/relationships/customXml" Target="../ink/ink14.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lofpolls.no/?cmd=Mandatfordeling&amp;do=meny&amp;skjema=sta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hyperlink" Target="https://github.com/jensmorten/onesixtynine" TargetMode="External"/><Relationship Id="rId7" Type="http://schemas.openxmlformats.org/officeDocument/2006/relationships/image" Target="../media/image50.png"/><Relationship Id="rId2" Type="http://schemas.openxmlformats.org/officeDocument/2006/relationships/hyperlink" Target="https://www.pollofpolls.no/" TargetMode="External"/><Relationship Id="rId1" Type="http://schemas.openxmlformats.org/officeDocument/2006/relationships/slideLayout" Target="../slideLayouts/slideLayout5.xml"/><Relationship Id="rId6" Type="http://schemas.openxmlformats.org/officeDocument/2006/relationships/hyperlink" Target="https://fivethirtyeight.com/features/how-fivethirtyeights-2020-presidential-forecast-works-and-whats-different-because-f-covid-19/" TargetMode="External"/><Relationship Id="rId5" Type="http://schemas.openxmlformats.org/officeDocument/2006/relationships/hyperlink" Target="https://event.bouvet.no/event/e6bcce8f-d697-40c3-a8f8-136ce03cdf84" TargetMode="External"/><Relationship Id="rId4" Type="http://schemas.openxmlformats.org/officeDocument/2006/relationships/hyperlink" Target="https://github.com/martinlackner/apportion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EDC0D07B-70DA-DA40-BA55-586228B401B9}"/>
              </a:ext>
            </a:extLst>
          </p:cNvPr>
          <p:cNvSpPr>
            <a:spLocks noGrp="1"/>
          </p:cNvSpPr>
          <p:nvPr>
            <p:ph type="body" sz="quarter" idx="11"/>
          </p:nvPr>
        </p:nvSpPr>
        <p:spPr>
          <a:xfrm>
            <a:off x="4414157" y="4336572"/>
            <a:ext cx="6448281" cy="792162"/>
          </a:xfrm>
        </p:spPr>
        <p:txBody>
          <a:bodyPr>
            <a:normAutofit/>
          </a:bodyPr>
          <a:lstStyle/>
          <a:p>
            <a:r>
              <a:rPr lang="nb-NO" dirty="0"/>
              <a:t>Jens Morten Nilsen</a:t>
            </a:r>
          </a:p>
        </p:txBody>
      </p:sp>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a:xfrm>
            <a:off x="4414157" y="1731982"/>
            <a:ext cx="6428014" cy="2704396"/>
          </a:xfrm>
        </p:spPr>
        <p:txBody>
          <a:bodyPr>
            <a:normAutofit/>
          </a:bodyPr>
          <a:lstStyle/>
          <a:p>
            <a:r>
              <a:rPr lang="en-US" b="1" i="0" dirty="0">
                <a:solidFill>
                  <a:schemeClr val="bg2"/>
                </a:solidFill>
                <a:effectLst/>
                <a:latin typeface="Segoe UI" panose="020B0502040204020203" pitchFamily="34" charset="0"/>
              </a:rPr>
              <a:t>Prediksjon av </a:t>
            </a:r>
            <a:r>
              <a:rPr lang="en-US" b="1" i="0" dirty="0" err="1">
                <a:solidFill>
                  <a:schemeClr val="bg2"/>
                </a:solidFill>
                <a:effectLst/>
                <a:latin typeface="Segoe UI" panose="020B0502040204020203" pitchFamily="34" charset="0"/>
              </a:rPr>
              <a:t>stortingsvalet</a:t>
            </a:r>
            <a:r>
              <a:rPr lang="en-US" b="1" i="0" dirty="0">
                <a:solidFill>
                  <a:schemeClr val="bg2"/>
                </a:solidFill>
                <a:effectLst/>
                <a:latin typeface="Segoe UI" panose="020B0502040204020203" pitchFamily="34" charset="0"/>
              </a:rPr>
              <a:t> 2025</a:t>
            </a:r>
            <a:br>
              <a:rPr lang="en-US" b="1" i="0" dirty="0">
                <a:solidFill>
                  <a:schemeClr val="bg2"/>
                </a:solidFill>
                <a:effectLst/>
                <a:latin typeface="Segoe UI" panose="020B0502040204020203" pitchFamily="34" charset="0"/>
              </a:rPr>
            </a:br>
            <a:r>
              <a:rPr lang="en-US" sz="2800" b="1" i="0" dirty="0">
                <a:solidFill>
                  <a:schemeClr val="bg2"/>
                </a:solidFill>
                <a:effectLst/>
                <a:latin typeface="Segoe UI" panose="020B0502040204020203" pitchFamily="34" charset="0"/>
              </a:rPr>
              <a:t>med data science</a:t>
            </a:r>
            <a:endParaRPr lang="nn-NO" sz="3200" dirty="0">
              <a:solidFill>
                <a:schemeClr val="bg2"/>
              </a:solidFill>
            </a:endParaRPr>
          </a:p>
        </p:txBody>
      </p:sp>
    </p:spTree>
    <p:extLst>
      <p:ext uri="{BB962C8B-B14F-4D97-AF65-F5344CB8AC3E}">
        <p14:creationId xmlns:p14="http://schemas.microsoft.com/office/powerpoint/2010/main" val="69097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3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0C1A-7839-B8CD-579C-20F42413A451}"/>
              </a:ext>
            </a:extLst>
          </p:cNvPr>
          <p:cNvSpPr>
            <a:spLocks noGrp="1"/>
          </p:cNvSpPr>
          <p:nvPr>
            <p:ph type="title"/>
          </p:nvPr>
        </p:nvSpPr>
        <p:spPr/>
        <p:txBody>
          <a:bodyPr>
            <a:normAutofit fontScale="90000"/>
          </a:bodyPr>
          <a:lstStyle/>
          <a:p>
            <a:r>
              <a:rPr lang="en-US" dirty="0" err="1"/>
              <a:t>Kva</a:t>
            </a:r>
            <a:r>
              <a:rPr lang="en-US" dirty="0"/>
              <a:t> </a:t>
            </a:r>
            <a:r>
              <a:rPr lang="en-US" dirty="0" err="1"/>
              <a:t>påvirker</a:t>
            </a:r>
            <a:r>
              <a:rPr lang="en-US" dirty="0"/>
              <a:t> </a:t>
            </a:r>
            <a:r>
              <a:rPr lang="en-US" dirty="0" err="1"/>
              <a:t>partias</a:t>
            </a:r>
            <a:r>
              <a:rPr lang="en-US" dirty="0"/>
              <a:t> (</a:t>
            </a:r>
            <a:r>
              <a:rPr lang="en-US" dirty="0" err="1"/>
              <a:t>framtidige</a:t>
            </a:r>
            <a:r>
              <a:rPr lang="en-US" dirty="0"/>
              <a:t>) </a:t>
            </a:r>
            <a:r>
              <a:rPr lang="en-US" dirty="0" err="1"/>
              <a:t>oppslutning</a:t>
            </a:r>
            <a:r>
              <a:rPr lang="en-US" dirty="0"/>
              <a:t>?</a:t>
            </a:r>
            <a:r>
              <a:rPr lang="en-US" sz="2700" baseline="58000" dirty="0"/>
              <a:t>[</a:t>
            </a:r>
            <a:r>
              <a:rPr lang="en-US" sz="2700" baseline="58000" dirty="0" err="1"/>
              <a:t>trenger</a:t>
            </a:r>
            <a:r>
              <a:rPr lang="en-US" sz="2700" baseline="58000" dirty="0"/>
              <a:t> </a:t>
            </a:r>
            <a:r>
              <a:rPr lang="en-US" sz="2700" baseline="58000" dirty="0" err="1"/>
              <a:t>referanse</a:t>
            </a:r>
            <a:r>
              <a:rPr lang="en-US" sz="2700" baseline="58000" dirty="0"/>
              <a:t>]</a:t>
            </a:r>
            <a:r>
              <a:rPr lang="en-US" baseline="58000" dirty="0"/>
              <a:t> </a:t>
            </a:r>
          </a:p>
        </p:txBody>
      </p:sp>
      <p:graphicFrame>
        <p:nvGraphicFramePr>
          <p:cNvPr id="5" name="Table 4">
            <a:extLst>
              <a:ext uri="{FF2B5EF4-FFF2-40B4-BE49-F238E27FC236}">
                <a16:creationId xmlns:a16="http://schemas.microsoft.com/office/drawing/2014/main" id="{C0A3DBD3-32E5-92B6-79C9-B3F8A3846CB9}"/>
              </a:ext>
            </a:extLst>
          </p:cNvPr>
          <p:cNvGraphicFramePr>
            <a:graphicFrameLocks noGrp="1"/>
          </p:cNvGraphicFramePr>
          <p:nvPr>
            <p:extLst>
              <p:ext uri="{D42A27DB-BD31-4B8C-83A1-F6EECF244321}">
                <p14:modId xmlns:p14="http://schemas.microsoft.com/office/powerpoint/2010/main" val="3405643044"/>
              </p:ext>
            </p:extLst>
          </p:nvPr>
        </p:nvGraphicFramePr>
        <p:xfrm>
          <a:off x="973873" y="2654761"/>
          <a:ext cx="7275726" cy="3337560"/>
        </p:xfrm>
        <a:graphic>
          <a:graphicData uri="http://schemas.openxmlformats.org/drawingml/2006/table">
            <a:tbl>
              <a:tblPr firstRow="1" bandRow="1">
                <a:tableStyleId>{5C22544A-7EE6-4342-B048-85BDC9FD1C3A}</a:tableStyleId>
              </a:tblPr>
              <a:tblGrid>
                <a:gridCol w="2900680">
                  <a:extLst>
                    <a:ext uri="{9D8B030D-6E8A-4147-A177-3AD203B41FA5}">
                      <a16:colId xmlns:a16="http://schemas.microsoft.com/office/drawing/2014/main" val="2229711342"/>
                    </a:ext>
                  </a:extLst>
                </a:gridCol>
                <a:gridCol w="4375046">
                  <a:extLst>
                    <a:ext uri="{9D8B030D-6E8A-4147-A177-3AD203B41FA5}">
                      <a16:colId xmlns:a16="http://schemas.microsoft.com/office/drawing/2014/main" val="1834805804"/>
                    </a:ext>
                  </a:extLst>
                </a:gridCol>
              </a:tblGrid>
              <a:tr h="370840">
                <a:tc>
                  <a:txBody>
                    <a:bodyPr/>
                    <a:lstStyle/>
                    <a:p>
                      <a:r>
                        <a:rPr lang="en-US" dirty="0" err="1"/>
                        <a:t>Effekt</a:t>
                      </a:r>
                      <a:endParaRPr lang="en-US" dirty="0"/>
                    </a:p>
                  </a:txBody>
                  <a:tcPr/>
                </a:tc>
                <a:tc>
                  <a:txBody>
                    <a:bodyPr/>
                    <a:lstStyle/>
                    <a:p>
                      <a:r>
                        <a:rPr lang="en-US" dirty="0"/>
                        <a:t>Data</a:t>
                      </a:r>
                    </a:p>
                  </a:txBody>
                  <a:tcPr/>
                </a:tc>
                <a:extLst>
                  <a:ext uri="{0D108BD9-81ED-4DB2-BD59-A6C34878D82A}">
                    <a16:rowId xmlns:a16="http://schemas.microsoft.com/office/drawing/2014/main" val="3482358711"/>
                  </a:ext>
                </a:extLst>
              </a:tr>
              <a:tr h="370840">
                <a:tc>
                  <a:txBody>
                    <a:bodyPr/>
                    <a:lstStyle/>
                    <a:p>
                      <a:r>
                        <a:rPr lang="en-US" dirty="0" err="1"/>
                        <a:t>Økonomi</a:t>
                      </a:r>
                      <a:r>
                        <a:rPr lang="en-US" dirty="0"/>
                        <a:t>, </a:t>
                      </a:r>
                      <a:r>
                        <a:rPr lang="en-US" dirty="0" err="1"/>
                        <a:t>makrotall</a:t>
                      </a:r>
                      <a:endParaRPr lang="en-US" dirty="0"/>
                    </a:p>
                  </a:txBody>
                  <a:tcPr/>
                </a:tc>
                <a:tc>
                  <a:txBody>
                    <a:bodyPr/>
                    <a:lstStyle/>
                    <a:p>
                      <a:r>
                        <a:rPr lang="en-US" dirty="0"/>
                        <a:t>SSB: </a:t>
                      </a:r>
                      <a:r>
                        <a:rPr lang="en-US" dirty="0" err="1"/>
                        <a:t>arbeidsløyse</a:t>
                      </a:r>
                      <a:r>
                        <a:rPr lang="en-US" dirty="0"/>
                        <a:t>, </a:t>
                      </a:r>
                      <a:r>
                        <a:rPr lang="en-US" dirty="0" err="1"/>
                        <a:t>rentenivå</a:t>
                      </a:r>
                      <a:r>
                        <a:rPr lang="en-US" dirty="0"/>
                        <a:t> etc.</a:t>
                      </a:r>
                    </a:p>
                  </a:txBody>
                  <a:tcPr/>
                </a:tc>
                <a:extLst>
                  <a:ext uri="{0D108BD9-81ED-4DB2-BD59-A6C34878D82A}">
                    <a16:rowId xmlns:a16="http://schemas.microsoft.com/office/drawing/2014/main" val="1429279222"/>
                  </a:ext>
                </a:extLst>
              </a:tr>
              <a:tr h="370840">
                <a:tc>
                  <a:txBody>
                    <a:bodyPr/>
                    <a:lstStyle/>
                    <a:p>
                      <a:r>
                        <a:rPr lang="en-US" dirty="0"/>
                        <a:t>Person</a:t>
                      </a:r>
                    </a:p>
                  </a:txBody>
                  <a:tcPr/>
                </a:tc>
                <a:tc>
                  <a:txBody>
                    <a:bodyPr/>
                    <a:lstStyle/>
                    <a:p>
                      <a:r>
                        <a:rPr lang="en-US" dirty="0"/>
                        <a:t>Politiske skandaler, </a:t>
                      </a:r>
                      <a:r>
                        <a:rPr lang="en-US" dirty="0" err="1"/>
                        <a:t>karisma</a:t>
                      </a:r>
                      <a:endParaRPr lang="en-US" dirty="0"/>
                    </a:p>
                  </a:txBody>
                  <a:tcPr/>
                </a:tc>
                <a:extLst>
                  <a:ext uri="{0D108BD9-81ED-4DB2-BD59-A6C34878D82A}">
                    <a16:rowId xmlns:a16="http://schemas.microsoft.com/office/drawing/2014/main" val="1887242192"/>
                  </a:ext>
                </a:extLst>
              </a:tr>
              <a:tr h="370840">
                <a:tc>
                  <a:txBody>
                    <a:bodyPr/>
                    <a:lstStyle/>
                    <a:p>
                      <a:r>
                        <a:rPr lang="en-US" dirty="0" err="1"/>
                        <a:t>Paradevogna</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4153084709"/>
                  </a:ext>
                </a:extLst>
              </a:tr>
              <a:tr h="370840">
                <a:tc>
                  <a:txBody>
                    <a:bodyPr/>
                    <a:lstStyle/>
                    <a:p>
                      <a:r>
                        <a:rPr lang="en-US" dirty="0" err="1"/>
                        <a:t>Motgangsspiralen</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362520280"/>
                  </a:ext>
                </a:extLst>
              </a:tr>
              <a:tr h="370840">
                <a:tc>
                  <a:txBody>
                    <a:bodyPr/>
                    <a:lstStyle/>
                    <a:p>
                      <a:r>
                        <a:rPr lang="en-US" dirty="0" err="1"/>
                        <a:t>Regjeringsslitasje</a:t>
                      </a:r>
                      <a:endParaRPr lang="en-US" dirty="0"/>
                    </a:p>
                  </a:txBody>
                  <a:tcPr/>
                </a:tc>
                <a:tc>
                  <a:txBody>
                    <a:bodyPr/>
                    <a:lstStyle/>
                    <a:p>
                      <a:r>
                        <a:rPr lang="en-US" dirty="0" err="1"/>
                        <a:t>Tid</a:t>
                      </a:r>
                      <a:r>
                        <a:rPr lang="en-US" dirty="0"/>
                        <a:t> </a:t>
                      </a:r>
                      <a:r>
                        <a:rPr lang="en-US" dirty="0" err="1"/>
                        <a:t>i</a:t>
                      </a:r>
                      <a:r>
                        <a:rPr lang="en-US" dirty="0"/>
                        <a:t> </a:t>
                      </a:r>
                      <a:r>
                        <a:rPr lang="en-US" dirty="0" err="1"/>
                        <a:t>regjering</a:t>
                      </a:r>
                      <a:r>
                        <a:rPr lang="en-US" dirty="0"/>
                        <a:t>  / </a:t>
                      </a:r>
                      <a:r>
                        <a:rPr lang="en-US" dirty="0" err="1"/>
                        <a:t>som</a:t>
                      </a:r>
                      <a:r>
                        <a:rPr lang="en-US" dirty="0"/>
                        <a:t> </a:t>
                      </a:r>
                      <a:r>
                        <a:rPr lang="en-US" dirty="0" err="1"/>
                        <a:t>styrande</a:t>
                      </a:r>
                      <a:r>
                        <a:rPr lang="en-US" dirty="0"/>
                        <a:t> parti</a:t>
                      </a:r>
                    </a:p>
                  </a:txBody>
                  <a:tcPr/>
                </a:tc>
                <a:extLst>
                  <a:ext uri="{0D108BD9-81ED-4DB2-BD59-A6C34878D82A}">
                    <a16:rowId xmlns:a16="http://schemas.microsoft.com/office/drawing/2014/main" val="955949326"/>
                  </a:ext>
                </a:extLst>
              </a:tr>
              <a:tr h="370840">
                <a:tc>
                  <a:txBody>
                    <a:bodyPr/>
                    <a:lstStyle/>
                    <a:p>
                      <a:r>
                        <a:rPr lang="en-US" dirty="0" err="1"/>
                        <a:t>Dagsorden</a:t>
                      </a:r>
                      <a:endParaRPr lang="en-US" dirty="0"/>
                    </a:p>
                  </a:txBody>
                  <a:tcPr/>
                </a:tc>
                <a:tc>
                  <a:txBody>
                    <a:bodyPr/>
                    <a:lstStyle/>
                    <a:p>
                      <a:r>
                        <a:rPr lang="en-US" dirty="0"/>
                        <a:t>Media</a:t>
                      </a:r>
                    </a:p>
                  </a:txBody>
                  <a:tcPr/>
                </a:tc>
                <a:extLst>
                  <a:ext uri="{0D108BD9-81ED-4DB2-BD59-A6C34878D82A}">
                    <a16:rowId xmlns:a16="http://schemas.microsoft.com/office/drawing/2014/main" val="954942681"/>
                  </a:ext>
                </a:extLst>
              </a:tr>
              <a:tr h="370840">
                <a:tc>
                  <a:txBody>
                    <a:bodyPr/>
                    <a:lstStyle/>
                    <a:p>
                      <a:r>
                        <a:rPr lang="en-US" dirty="0"/>
                        <a:t>Andre partis </a:t>
                      </a:r>
                      <a:r>
                        <a:rPr lang="en-US" dirty="0" err="1"/>
                        <a:t>oppslutning</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537988791"/>
                  </a:ext>
                </a:extLst>
              </a:tr>
              <a:tr h="370840">
                <a:tc>
                  <a:txBody>
                    <a:bodyPr/>
                    <a:lstStyle/>
                    <a:p>
                      <a:r>
                        <a:rPr lang="en-US" dirty="0" err="1"/>
                        <a:t>Valordning</a:t>
                      </a:r>
                      <a:endParaRPr lang="en-US" dirty="0"/>
                    </a:p>
                  </a:txBody>
                  <a:tcPr/>
                </a:tc>
                <a:tc>
                  <a:txBody>
                    <a:bodyPr/>
                    <a:lstStyle/>
                    <a:p>
                      <a:r>
                        <a:rPr lang="en-US" dirty="0"/>
                        <a:t>Metode for </a:t>
                      </a:r>
                      <a:r>
                        <a:rPr lang="en-US" dirty="0" err="1"/>
                        <a:t>utdeling</a:t>
                      </a:r>
                      <a:r>
                        <a:rPr lang="en-US" dirty="0"/>
                        <a:t> av </a:t>
                      </a:r>
                      <a:r>
                        <a:rPr lang="en-US" dirty="0" err="1"/>
                        <a:t>mandat</a:t>
                      </a:r>
                      <a:endParaRPr lang="en-US" dirty="0"/>
                    </a:p>
                  </a:txBody>
                  <a:tcPr/>
                </a:tc>
                <a:extLst>
                  <a:ext uri="{0D108BD9-81ED-4DB2-BD59-A6C34878D82A}">
                    <a16:rowId xmlns:a16="http://schemas.microsoft.com/office/drawing/2014/main" val="3038708569"/>
                  </a:ext>
                </a:extLst>
              </a:tr>
            </a:tbl>
          </a:graphicData>
        </a:graphic>
      </p:graphicFrame>
      <p:pic>
        <p:nvPicPr>
          <p:cNvPr id="11" name="Picture 10">
            <a:extLst>
              <a:ext uri="{FF2B5EF4-FFF2-40B4-BE49-F238E27FC236}">
                <a16:creationId xmlns:a16="http://schemas.microsoft.com/office/drawing/2014/main" id="{562952DD-CE11-C7E1-9036-F6DA97EA5CC3}"/>
              </a:ext>
            </a:extLst>
          </p:cNvPr>
          <p:cNvPicPr>
            <a:picLocks noChangeAspect="1"/>
          </p:cNvPicPr>
          <p:nvPr/>
        </p:nvPicPr>
        <p:blipFill>
          <a:blip r:embed="rId2"/>
          <a:stretch>
            <a:fillRect/>
          </a:stretch>
        </p:blipFill>
        <p:spPr>
          <a:xfrm>
            <a:off x="9486900" y="165552"/>
            <a:ext cx="2421511" cy="3652531"/>
          </a:xfrm>
          <a:prstGeom prst="rect">
            <a:avLst/>
          </a:prstGeom>
        </p:spPr>
      </p:pic>
      <p:pic>
        <p:nvPicPr>
          <p:cNvPr id="13" name="Picture 12">
            <a:extLst>
              <a:ext uri="{FF2B5EF4-FFF2-40B4-BE49-F238E27FC236}">
                <a16:creationId xmlns:a16="http://schemas.microsoft.com/office/drawing/2014/main" id="{3FE54D75-712A-20C7-8BA6-EBCEE7DB1D32}"/>
              </a:ext>
            </a:extLst>
          </p:cNvPr>
          <p:cNvPicPr>
            <a:picLocks noChangeAspect="1"/>
          </p:cNvPicPr>
          <p:nvPr/>
        </p:nvPicPr>
        <p:blipFill>
          <a:blip r:embed="rId3"/>
          <a:stretch>
            <a:fillRect/>
          </a:stretch>
        </p:blipFill>
        <p:spPr>
          <a:xfrm>
            <a:off x="8691700" y="4116108"/>
            <a:ext cx="3242416" cy="822352"/>
          </a:xfrm>
          <a:prstGeom prst="rect">
            <a:avLst/>
          </a:prstGeom>
        </p:spPr>
      </p:pic>
      <p:pic>
        <p:nvPicPr>
          <p:cNvPr id="4" name="Picture 3">
            <a:extLst>
              <a:ext uri="{FF2B5EF4-FFF2-40B4-BE49-F238E27FC236}">
                <a16:creationId xmlns:a16="http://schemas.microsoft.com/office/drawing/2014/main" id="{3D8C845F-DF32-D83E-10D1-F7DA05E397F1}"/>
              </a:ext>
            </a:extLst>
          </p:cNvPr>
          <p:cNvPicPr>
            <a:picLocks noChangeAspect="1"/>
          </p:cNvPicPr>
          <p:nvPr/>
        </p:nvPicPr>
        <p:blipFill>
          <a:blip r:embed="rId4"/>
          <a:stretch>
            <a:fillRect/>
          </a:stretch>
        </p:blipFill>
        <p:spPr>
          <a:xfrm>
            <a:off x="8691700" y="5236484"/>
            <a:ext cx="3242416" cy="739775"/>
          </a:xfrm>
          <a:prstGeom prst="rect">
            <a:avLst/>
          </a:prstGeom>
        </p:spPr>
      </p:pic>
    </p:spTree>
    <p:extLst>
      <p:ext uri="{BB962C8B-B14F-4D97-AF65-F5344CB8AC3E}">
        <p14:creationId xmlns:p14="http://schemas.microsoft.com/office/powerpoint/2010/main" val="35774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6FF-5089-282A-A313-CF188B38AD32}"/>
              </a:ext>
            </a:extLst>
          </p:cNvPr>
          <p:cNvSpPr>
            <a:spLocks noGrp="1"/>
          </p:cNvSpPr>
          <p:nvPr>
            <p:ph type="title"/>
          </p:nvPr>
        </p:nvSpPr>
        <p:spPr>
          <a:xfrm>
            <a:off x="685799" y="742952"/>
            <a:ext cx="10711544" cy="794203"/>
          </a:xfrm>
        </p:spPr>
        <p:txBody>
          <a:bodyPr/>
          <a:lstStyle/>
          <a:p>
            <a:r>
              <a:rPr lang="en-US" dirty="0"/>
              <a:t>I USA: FiveThirtyEight</a:t>
            </a:r>
          </a:p>
        </p:txBody>
      </p:sp>
      <p:pic>
        <p:nvPicPr>
          <p:cNvPr id="4" name="Picture 3">
            <a:extLst>
              <a:ext uri="{FF2B5EF4-FFF2-40B4-BE49-F238E27FC236}">
                <a16:creationId xmlns:a16="http://schemas.microsoft.com/office/drawing/2014/main" id="{D2952345-583F-C13F-5DAD-6AA1065503FA}"/>
              </a:ext>
            </a:extLst>
          </p:cNvPr>
          <p:cNvPicPr>
            <a:picLocks noChangeAspect="1"/>
          </p:cNvPicPr>
          <p:nvPr/>
        </p:nvPicPr>
        <p:blipFill>
          <a:blip r:embed="rId3"/>
          <a:stretch>
            <a:fillRect/>
          </a:stretch>
        </p:blipFill>
        <p:spPr>
          <a:xfrm>
            <a:off x="587892" y="2054679"/>
            <a:ext cx="8033571" cy="3404056"/>
          </a:xfrm>
          <a:prstGeom prst="rect">
            <a:avLst/>
          </a:prstGeom>
        </p:spPr>
      </p:pic>
      <p:sp>
        <p:nvSpPr>
          <p:cNvPr id="6" name="TextBox 5">
            <a:extLst>
              <a:ext uri="{FF2B5EF4-FFF2-40B4-BE49-F238E27FC236}">
                <a16:creationId xmlns:a16="http://schemas.microsoft.com/office/drawing/2014/main" id="{D3B20CB9-E67F-04AB-CDB0-56915A49AE8D}"/>
              </a:ext>
            </a:extLst>
          </p:cNvPr>
          <p:cNvSpPr txBox="1"/>
          <p:nvPr/>
        </p:nvSpPr>
        <p:spPr>
          <a:xfrm>
            <a:off x="587892" y="5458735"/>
            <a:ext cx="8547100" cy="307777"/>
          </a:xfrm>
          <a:prstGeom prst="rect">
            <a:avLst/>
          </a:prstGeom>
          <a:noFill/>
        </p:spPr>
        <p:txBody>
          <a:bodyPr wrap="square">
            <a:spAutoFit/>
          </a:bodyPr>
          <a:lstStyle/>
          <a:p>
            <a:r>
              <a:rPr lang="en-US" sz="1400" dirty="0">
                <a:solidFill>
                  <a:schemeClr val="bg2"/>
                </a:solidFill>
              </a:rPr>
              <a:t>https://projects.fivethirtyeight.com/2024-election-forecast/</a:t>
            </a:r>
          </a:p>
        </p:txBody>
      </p:sp>
      <p:sp>
        <p:nvSpPr>
          <p:cNvPr id="7" name="TextBox 6">
            <a:extLst>
              <a:ext uri="{FF2B5EF4-FFF2-40B4-BE49-F238E27FC236}">
                <a16:creationId xmlns:a16="http://schemas.microsoft.com/office/drawing/2014/main" id="{3F305CBD-EEA9-8368-B806-30A93F97A017}"/>
              </a:ext>
            </a:extLst>
          </p:cNvPr>
          <p:cNvSpPr txBox="1"/>
          <p:nvPr/>
        </p:nvSpPr>
        <p:spPr>
          <a:xfrm>
            <a:off x="8674100" y="565349"/>
            <a:ext cx="3517900" cy="2862322"/>
          </a:xfrm>
          <a:prstGeom prst="rect">
            <a:avLst/>
          </a:prstGeom>
          <a:noFill/>
        </p:spPr>
        <p:txBody>
          <a:bodyPr wrap="square" rtlCol="0">
            <a:spAutoFit/>
          </a:bodyPr>
          <a:lstStyle/>
          <a:p>
            <a:r>
              <a:rPr lang="en-US" sz="2000" b="1" dirty="0">
                <a:solidFill>
                  <a:schemeClr val="bg2"/>
                </a:solidFill>
              </a:rPr>
              <a:t>FiveThirtyEight model: </a:t>
            </a:r>
          </a:p>
          <a:p>
            <a:pPr marL="285750" indent="-285750">
              <a:buFont typeface="Arial" panose="020B0604020202020204" pitchFamily="34" charset="0"/>
              <a:buChar char="•"/>
            </a:pPr>
            <a:r>
              <a:rPr lang="en-US" sz="2000" dirty="0">
                <a:solidFill>
                  <a:schemeClr val="bg2"/>
                </a:solidFill>
              </a:rPr>
              <a:t>Collect, analyze and adjust polls</a:t>
            </a:r>
          </a:p>
          <a:p>
            <a:pPr marL="285750" indent="-285750">
              <a:buFont typeface="Arial" panose="020B0604020202020204" pitchFamily="34" charset="0"/>
              <a:buChar char="•"/>
            </a:pPr>
            <a:r>
              <a:rPr lang="en-US" sz="2000" dirty="0">
                <a:solidFill>
                  <a:schemeClr val="bg2"/>
                </a:solidFill>
              </a:rPr>
              <a:t>Jobs</a:t>
            </a:r>
          </a:p>
          <a:p>
            <a:pPr marL="285750" indent="-285750">
              <a:buFont typeface="Arial" panose="020B0604020202020204" pitchFamily="34" charset="0"/>
              <a:buChar char="•"/>
            </a:pPr>
            <a:r>
              <a:rPr lang="en-US" sz="2000" dirty="0">
                <a:solidFill>
                  <a:schemeClr val="bg2"/>
                </a:solidFill>
              </a:rPr>
              <a:t>Spending</a:t>
            </a:r>
          </a:p>
          <a:p>
            <a:pPr marL="285750" indent="-285750">
              <a:buFont typeface="Arial" panose="020B0604020202020204" pitchFamily="34" charset="0"/>
              <a:buChar char="•"/>
            </a:pPr>
            <a:r>
              <a:rPr lang="en-US" sz="2000" dirty="0">
                <a:solidFill>
                  <a:schemeClr val="bg2"/>
                </a:solidFill>
              </a:rPr>
              <a:t>Income</a:t>
            </a:r>
          </a:p>
          <a:p>
            <a:pPr marL="285750" indent="-285750">
              <a:buFont typeface="Arial" panose="020B0604020202020204" pitchFamily="34" charset="0"/>
              <a:buChar char="•"/>
            </a:pPr>
            <a:r>
              <a:rPr lang="en-US" sz="2000" dirty="0">
                <a:solidFill>
                  <a:schemeClr val="bg2"/>
                </a:solidFill>
              </a:rPr>
              <a:t>Manufacturing</a:t>
            </a:r>
          </a:p>
          <a:p>
            <a:pPr marL="285750" indent="-285750">
              <a:buFont typeface="Arial" panose="020B0604020202020204" pitchFamily="34" charset="0"/>
              <a:buChar char="•"/>
            </a:pPr>
            <a:r>
              <a:rPr lang="en-US" sz="2000" dirty="0">
                <a:solidFill>
                  <a:schemeClr val="bg2"/>
                </a:solidFill>
              </a:rPr>
              <a:t>Inflation</a:t>
            </a:r>
          </a:p>
          <a:p>
            <a:pPr marL="285750" indent="-285750">
              <a:buFont typeface="Arial" panose="020B0604020202020204" pitchFamily="34" charset="0"/>
              <a:buChar char="•"/>
            </a:pPr>
            <a:r>
              <a:rPr lang="en-US" sz="2000" dirty="0">
                <a:solidFill>
                  <a:schemeClr val="bg2"/>
                </a:solidFill>
              </a:rPr>
              <a:t>Stock market</a:t>
            </a:r>
          </a:p>
        </p:txBody>
      </p:sp>
      <p:pic>
        <p:nvPicPr>
          <p:cNvPr id="5" name="Picture 4">
            <a:extLst>
              <a:ext uri="{FF2B5EF4-FFF2-40B4-BE49-F238E27FC236}">
                <a16:creationId xmlns:a16="http://schemas.microsoft.com/office/drawing/2014/main" id="{3959EFD4-8F32-3826-34DB-8746B2075F9A}"/>
              </a:ext>
            </a:extLst>
          </p:cNvPr>
          <p:cNvPicPr>
            <a:picLocks noChangeAspect="1"/>
          </p:cNvPicPr>
          <p:nvPr/>
        </p:nvPicPr>
        <p:blipFill>
          <a:blip r:embed="rId4"/>
          <a:stretch>
            <a:fillRect/>
          </a:stretch>
        </p:blipFill>
        <p:spPr>
          <a:xfrm>
            <a:off x="8932127" y="3584599"/>
            <a:ext cx="2107580" cy="3235320"/>
          </a:xfrm>
          <a:prstGeom prst="rect">
            <a:avLst/>
          </a:prstGeom>
        </p:spPr>
      </p:pic>
    </p:spTree>
    <p:extLst>
      <p:ext uri="{BB962C8B-B14F-4D97-AF65-F5344CB8AC3E}">
        <p14:creationId xmlns:p14="http://schemas.microsoft.com/office/powerpoint/2010/main" val="260170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ECC9647-07AC-2E87-93BA-D4CFDD09C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94"/>
          <a:stretch/>
        </p:blipFill>
        <p:spPr bwMode="auto">
          <a:xfrm>
            <a:off x="853190" y="1851102"/>
            <a:ext cx="6938838" cy="45646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05E6E02-1B3E-4E00-21E0-280F85B0F6FB}"/>
              </a:ext>
            </a:extLst>
          </p:cNvPr>
          <p:cNvSpPr>
            <a:spLocks noGrp="1"/>
          </p:cNvSpPr>
          <p:nvPr>
            <p:ph type="title"/>
          </p:nvPr>
        </p:nvSpPr>
        <p:spPr>
          <a:xfrm>
            <a:off x="838200" y="326589"/>
            <a:ext cx="10515600" cy="1325563"/>
          </a:xfrm>
        </p:spPr>
        <p:txBody>
          <a:bodyPr anchor="ctr">
            <a:normAutofit/>
          </a:bodyPr>
          <a:lstStyle/>
          <a:p>
            <a:r>
              <a:rPr lang="en-US" i="0" dirty="0">
                <a:solidFill>
                  <a:schemeClr val="bg2"/>
                </a:solidFill>
                <a:effectLst/>
                <a:latin typeface="+mj-lt"/>
              </a:rPr>
              <a:t>I </a:t>
            </a:r>
            <a:r>
              <a:rPr lang="en-US" i="0" dirty="0" err="1">
                <a:solidFill>
                  <a:schemeClr val="bg2"/>
                </a:solidFill>
                <a:effectLst/>
                <a:latin typeface="+mj-lt"/>
              </a:rPr>
              <a:t>Noreg</a:t>
            </a:r>
            <a:r>
              <a:rPr lang="en-US" i="0" dirty="0">
                <a:solidFill>
                  <a:schemeClr val="bg2"/>
                </a:solidFill>
                <a:effectLst/>
                <a:latin typeface="+mj-lt"/>
              </a:rPr>
              <a:t>: Poll of polls!</a:t>
            </a:r>
            <a:endParaRPr lang="en-US" dirty="0">
              <a:solidFill>
                <a:schemeClr val="bg2"/>
              </a:solidFill>
              <a:latin typeface="+mj-lt"/>
            </a:endParaRPr>
          </a:p>
        </p:txBody>
      </p:sp>
      <p:sp>
        <p:nvSpPr>
          <p:cNvPr id="4" name="TextBox 3">
            <a:extLst>
              <a:ext uri="{FF2B5EF4-FFF2-40B4-BE49-F238E27FC236}">
                <a16:creationId xmlns:a16="http://schemas.microsoft.com/office/drawing/2014/main" id="{DF26C556-7CDF-DD41-15BC-AE90048E2913}"/>
              </a:ext>
            </a:extLst>
          </p:cNvPr>
          <p:cNvSpPr txBox="1"/>
          <p:nvPr/>
        </p:nvSpPr>
        <p:spPr>
          <a:xfrm>
            <a:off x="8708627" y="1351069"/>
            <a:ext cx="3016648" cy="3785652"/>
          </a:xfrm>
          <a:prstGeom prst="rect">
            <a:avLst/>
          </a:prstGeom>
          <a:noFill/>
        </p:spPr>
        <p:txBody>
          <a:bodyPr wrap="square">
            <a:spAutoFit/>
          </a:bodyPr>
          <a:lstStyle/>
          <a:p>
            <a:r>
              <a:rPr lang="en-US" sz="2400" i="1" dirty="0">
                <a:solidFill>
                  <a:schemeClr val="bg2"/>
                </a:solidFill>
              </a:rPr>
              <a:t>pollofpolls.no er </a:t>
            </a:r>
            <a:r>
              <a:rPr lang="en-US" sz="2400" i="1" dirty="0" err="1">
                <a:solidFill>
                  <a:schemeClr val="bg2"/>
                </a:solidFill>
              </a:rPr>
              <a:t>ingen</a:t>
            </a:r>
            <a:r>
              <a:rPr lang="en-US" sz="2400" i="1" dirty="0">
                <a:solidFill>
                  <a:schemeClr val="bg2"/>
                </a:solidFill>
              </a:rPr>
              <a:t>  prognose, </a:t>
            </a:r>
            <a:r>
              <a:rPr lang="en-US" sz="2400" i="1" dirty="0" err="1">
                <a:solidFill>
                  <a:schemeClr val="bg2"/>
                </a:solidFill>
              </a:rPr>
              <a:t>ingen</a:t>
            </a:r>
            <a:r>
              <a:rPr lang="en-US" sz="2400" i="1" dirty="0">
                <a:solidFill>
                  <a:schemeClr val="bg2"/>
                </a:solidFill>
              </a:rPr>
              <a:t> </a:t>
            </a:r>
            <a:r>
              <a:rPr lang="en-US" sz="2400" i="1" dirty="0" err="1">
                <a:solidFill>
                  <a:schemeClr val="bg2"/>
                </a:solidFill>
              </a:rPr>
              <a:t>måling</a:t>
            </a:r>
            <a:r>
              <a:rPr lang="en-US" sz="2400" i="1" dirty="0">
                <a:solidFill>
                  <a:schemeClr val="bg2"/>
                </a:solidFill>
              </a:rPr>
              <a:t>, </a:t>
            </a:r>
            <a:r>
              <a:rPr lang="en-US" sz="2400" i="1" dirty="0" err="1">
                <a:solidFill>
                  <a:schemeClr val="bg2"/>
                </a:solidFill>
              </a:rPr>
              <a:t>ingen</a:t>
            </a:r>
            <a:r>
              <a:rPr lang="en-US" sz="2400" i="1" dirty="0">
                <a:solidFill>
                  <a:schemeClr val="bg2"/>
                </a:solidFill>
              </a:rPr>
              <a:t> </a:t>
            </a:r>
            <a:r>
              <a:rPr lang="en-US" sz="2400" i="1" dirty="0" err="1">
                <a:solidFill>
                  <a:schemeClr val="bg2"/>
                </a:solidFill>
              </a:rPr>
              <a:t>spådom</a:t>
            </a:r>
            <a:r>
              <a:rPr lang="en-US" sz="2400" i="1" dirty="0">
                <a:solidFill>
                  <a:schemeClr val="bg2"/>
                </a:solidFill>
              </a:rPr>
              <a:t>, </a:t>
            </a:r>
            <a:r>
              <a:rPr lang="en-US" sz="2400" i="1" dirty="0" err="1">
                <a:solidFill>
                  <a:schemeClr val="bg2"/>
                </a:solidFill>
              </a:rPr>
              <a:t>ikke</a:t>
            </a:r>
            <a:r>
              <a:rPr lang="en-US" sz="2400" i="1" dirty="0">
                <a:solidFill>
                  <a:schemeClr val="bg2"/>
                </a:solidFill>
              </a:rPr>
              <a:t> </a:t>
            </a:r>
            <a:r>
              <a:rPr lang="en-US" sz="2400" i="1" dirty="0" err="1">
                <a:solidFill>
                  <a:schemeClr val="bg2"/>
                </a:solidFill>
              </a:rPr>
              <a:t>skjønn</a:t>
            </a:r>
            <a:r>
              <a:rPr lang="en-US" sz="2400" i="1" dirty="0">
                <a:solidFill>
                  <a:schemeClr val="bg2"/>
                </a:solidFill>
              </a:rPr>
              <a:t>…</a:t>
            </a:r>
          </a:p>
          <a:p>
            <a:endParaRPr lang="en-US" sz="2400" i="1" dirty="0">
              <a:solidFill>
                <a:schemeClr val="bg2"/>
              </a:solidFill>
            </a:endParaRPr>
          </a:p>
          <a:p>
            <a:r>
              <a:rPr lang="en-US" sz="2400" i="1" dirty="0">
                <a:solidFill>
                  <a:schemeClr val="bg2"/>
                </a:solidFill>
              </a:rPr>
              <a:t>men </a:t>
            </a:r>
            <a:r>
              <a:rPr lang="en-US" sz="2400" i="1" dirty="0" err="1">
                <a:solidFill>
                  <a:schemeClr val="bg2"/>
                </a:solidFill>
              </a:rPr>
              <a:t>en</a:t>
            </a:r>
            <a:r>
              <a:rPr lang="en-US" sz="2400" i="1" dirty="0">
                <a:solidFill>
                  <a:schemeClr val="bg2"/>
                </a:solidFill>
              </a:rPr>
              <a:t> </a:t>
            </a:r>
            <a:r>
              <a:rPr lang="en-US" sz="2400" i="1" dirty="0" err="1">
                <a:solidFill>
                  <a:schemeClr val="bg2"/>
                </a:solidFill>
              </a:rPr>
              <a:t>beregning</a:t>
            </a:r>
            <a:r>
              <a:rPr lang="en-US" sz="2400" i="1" dirty="0">
                <a:solidFill>
                  <a:schemeClr val="bg2"/>
                </a:solidFill>
              </a:rPr>
              <a:t> med </a:t>
            </a:r>
            <a:r>
              <a:rPr lang="en-US" sz="2400" i="1" dirty="0" err="1">
                <a:solidFill>
                  <a:schemeClr val="bg2"/>
                </a:solidFill>
              </a:rPr>
              <a:t>stramme</a:t>
            </a:r>
            <a:r>
              <a:rPr lang="en-US" sz="2400" i="1" dirty="0">
                <a:solidFill>
                  <a:schemeClr val="bg2"/>
                </a:solidFill>
              </a:rPr>
              <a:t> </a:t>
            </a:r>
            <a:r>
              <a:rPr lang="en-US" sz="2400" i="1" dirty="0" err="1">
                <a:solidFill>
                  <a:schemeClr val="bg2"/>
                </a:solidFill>
              </a:rPr>
              <a:t>forutsetninger</a:t>
            </a:r>
            <a:r>
              <a:rPr lang="en-US" sz="2400" i="1" dirty="0">
                <a:solidFill>
                  <a:schemeClr val="bg2"/>
                </a:solidFill>
              </a:rPr>
              <a:t> og </a:t>
            </a:r>
            <a:r>
              <a:rPr lang="en-US" sz="2400" i="1" dirty="0" err="1">
                <a:solidFill>
                  <a:schemeClr val="bg2"/>
                </a:solidFill>
              </a:rPr>
              <a:t>feilkilder</a:t>
            </a:r>
            <a:r>
              <a:rPr lang="en-US" sz="2400" i="1" dirty="0">
                <a:solidFill>
                  <a:schemeClr val="bg2"/>
                </a:solidFill>
              </a:rPr>
              <a:t>.” </a:t>
            </a:r>
          </a:p>
        </p:txBody>
      </p:sp>
    </p:spTree>
    <p:extLst>
      <p:ext uri="{BB962C8B-B14F-4D97-AF65-F5344CB8AC3E}">
        <p14:creationId xmlns:p14="http://schemas.microsoft.com/office/powerpoint/2010/main" val="24808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BD7C2-348D-E61E-7EB4-F242876B8A07}"/>
              </a:ext>
            </a:extLst>
          </p:cNvPr>
          <p:cNvSpPr>
            <a:spLocks noGrp="1"/>
          </p:cNvSpPr>
          <p:nvPr>
            <p:ph type="title"/>
          </p:nvPr>
        </p:nvSpPr>
        <p:spPr>
          <a:xfrm>
            <a:off x="685799" y="881741"/>
            <a:ext cx="10711544" cy="794203"/>
          </a:xfrm>
        </p:spPr>
        <p:txBody>
          <a:bodyPr/>
          <a:lstStyle/>
          <a:p>
            <a:r>
              <a:rPr lang="en-US" dirty="0" err="1"/>
              <a:t>OneSixtyNine</a:t>
            </a:r>
            <a:r>
              <a:rPr lang="en-US" dirty="0"/>
              <a:t> v1.0</a:t>
            </a:r>
          </a:p>
        </p:txBody>
      </p:sp>
      <p:sp>
        <p:nvSpPr>
          <p:cNvPr id="11" name="TextBox 10">
            <a:extLst>
              <a:ext uri="{FF2B5EF4-FFF2-40B4-BE49-F238E27FC236}">
                <a16:creationId xmlns:a16="http://schemas.microsoft.com/office/drawing/2014/main" id="{EE5C7519-AC47-E651-3361-678461D03E6C}"/>
              </a:ext>
            </a:extLst>
          </p:cNvPr>
          <p:cNvSpPr txBox="1"/>
          <p:nvPr/>
        </p:nvSpPr>
        <p:spPr>
          <a:xfrm>
            <a:off x="685799" y="1756541"/>
            <a:ext cx="5695952" cy="4616648"/>
          </a:xfrm>
          <a:prstGeom prst="rect">
            <a:avLst/>
          </a:prstGeom>
          <a:noFill/>
        </p:spPr>
        <p:txBody>
          <a:bodyPr wrap="square">
            <a:spAutoFit/>
          </a:bodyPr>
          <a:lstStyle/>
          <a:p>
            <a:pPr marL="285750" indent="-285750">
              <a:buFont typeface="Arial" panose="020B0604020202020204" pitchFamily="34" charset="0"/>
              <a:buChar char="•"/>
            </a:pPr>
            <a:r>
              <a:rPr lang="nb-NO" sz="2400" b="1" dirty="0">
                <a:solidFill>
                  <a:schemeClr val="bg2"/>
                </a:solidFill>
              </a:rPr>
              <a:t>Data</a:t>
            </a:r>
            <a:r>
              <a:rPr lang="nb-NO" sz="2400" dirty="0">
                <a:solidFill>
                  <a:schemeClr val="bg2"/>
                </a:solidFill>
              </a:rPr>
              <a:t>: Poll </a:t>
            </a:r>
            <a:r>
              <a:rPr lang="nb-NO" sz="2400" dirty="0" err="1">
                <a:solidFill>
                  <a:schemeClr val="bg2"/>
                </a:solidFill>
              </a:rPr>
              <a:t>of</a:t>
            </a:r>
            <a:r>
              <a:rPr lang="nb-NO" sz="2400" dirty="0">
                <a:solidFill>
                  <a:schemeClr val="bg2"/>
                </a:solidFill>
              </a:rPr>
              <a:t> polls kvar </a:t>
            </a:r>
            <a:r>
              <a:rPr lang="nb-NO" sz="2400" dirty="0" err="1">
                <a:solidFill>
                  <a:schemeClr val="bg2"/>
                </a:solidFill>
              </a:rPr>
              <a:t>månad</a:t>
            </a:r>
            <a:r>
              <a:rPr lang="nb-NO" sz="2400" dirty="0">
                <a:solidFill>
                  <a:schemeClr val="bg2"/>
                </a:solidFill>
              </a:rPr>
              <a:t> </a:t>
            </a:r>
            <a:r>
              <a:rPr lang="nb-NO" sz="2400" dirty="0" err="1">
                <a:solidFill>
                  <a:schemeClr val="bg2"/>
                </a:solidFill>
              </a:rPr>
              <a:t>frå</a:t>
            </a:r>
            <a:r>
              <a:rPr lang="nb-NO" sz="2400" dirty="0">
                <a:solidFill>
                  <a:schemeClr val="bg2"/>
                </a:solidFill>
              </a:rPr>
              <a:t> januar 2008</a:t>
            </a:r>
          </a:p>
          <a:p>
            <a:pPr marL="742950" lvl="1" indent="-285750">
              <a:buFont typeface="Arial" panose="020B0604020202020204" pitchFamily="34" charset="0"/>
              <a:buChar char="•"/>
            </a:pPr>
            <a:r>
              <a:rPr lang="nb-NO" sz="2400" dirty="0">
                <a:solidFill>
                  <a:schemeClr val="bg2"/>
                </a:solidFill>
              </a:rPr>
              <a:t>194 </a:t>
            </a:r>
            <a:r>
              <a:rPr lang="nb-NO" sz="2400" dirty="0" err="1">
                <a:solidFill>
                  <a:schemeClr val="bg2"/>
                </a:solidFill>
              </a:rPr>
              <a:t>observasjonar</a:t>
            </a:r>
            <a:r>
              <a:rPr lang="nb-NO" sz="2400" dirty="0">
                <a:solidFill>
                  <a:schemeClr val="bg2"/>
                </a:solidFill>
              </a:rPr>
              <a:t> i 10 tidsserier</a:t>
            </a:r>
          </a:p>
          <a:p>
            <a:pPr marL="285750" indent="-285750">
              <a:buFont typeface="Arial" panose="020B0604020202020204" pitchFamily="34" charset="0"/>
              <a:buChar char="•"/>
            </a:pPr>
            <a:r>
              <a:rPr lang="nb-NO" sz="2400" b="1" dirty="0">
                <a:solidFill>
                  <a:schemeClr val="bg2"/>
                </a:solidFill>
              </a:rPr>
              <a:t>Modell: Vektor </a:t>
            </a:r>
            <a:r>
              <a:rPr lang="nb-NO" sz="2400" b="1" dirty="0" err="1">
                <a:solidFill>
                  <a:schemeClr val="bg2"/>
                </a:solidFill>
              </a:rPr>
              <a:t>Autoregresjon</a:t>
            </a:r>
            <a:r>
              <a:rPr lang="nb-NO" sz="2400" b="1" dirty="0">
                <a:solidFill>
                  <a:schemeClr val="bg2"/>
                </a:solidFill>
              </a:rPr>
              <a:t>:</a:t>
            </a:r>
          </a:p>
          <a:p>
            <a:pPr marL="742950" lvl="1" indent="-285750">
              <a:buFont typeface="Arial" panose="020B0604020202020204" pitchFamily="34" charset="0"/>
              <a:buChar char="•"/>
            </a:pPr>
            <a:r>
              <a:rPr lang="nb-NO" sz="2000" dirty="0" err="1">
                <a:solidFill>
                  <a:schemeClr val="bg2"/>
                </a:solidFill>
              </a:rPr>
              <a:t>Multivariat</a:t>
            </a:r>
            <a:r>
              <a:rPr lang="nb-NO" sz="2000" dirty="0">
                <a:solidFill>
                  <a:schemeClr val="bg2"/>
                </a:solidFill>
              </a:rPr>
              <a:t> </a:t>
            </a:r>
            <a:r>
              <a:rPr lang="nb-NO" sz="2000" dirty="0" err="1">
                <a:solidFill>
                  <a:schemeClr val="bg2"/>
                </a:solidFill>
              </a:rPr>
              <a:t>tidsseriea</a:t>
            </a:r>
            <a:endParaRPr lang="nb-NO" sz="2000" dirty="0">
              <a:solidFill>
                <a:schemeClr val="bg2"/>
              </a:solidFill>
            </a:endParaRPr>
          </a:p>
          <a:p>
            <a:pPr marL="742950" lvl="1" indent="-285750">
              <a:buFont typeface="Arial" panose="020B0604020202020204" pitchFamily="34" charset="0"/>
              <a:buChar char="•"/>
            </a:pPr>
            <a:r>
              <a:rPr lang="nb-NO" sz="2000" dirty="0">
                <a:solidFill>
                  <a:schemeClr val="bg2"/>
                </a:solidFill>
              </a:rPr>
              <a:t>For kvart parti gitt </a:t>
            </a:r>
            <a:r>
              <a:rPr lang="nb-NO" sz="2000" dirty="0" err="1">
                <a:solidFill>
                  <a:schemeClr val="bg2"/>
                </a:solidFill>
              </a:rPr>
              <a:t>månad</a:t>
            </a:r>
            <a:r>
              <a:rPr lang="nb-NO" sz="2000" dirty="0">
                <a:solidFill>
                  <a:schemeClr val="bg2"/>
                </a:solidFill>
              </a:rPr>
              <a:t>: forklar verdi </a:t>
            </a:r>
            <a:r>
              <a:rPr lang="nb-NO" sz="2000" dirty="0" err="1">
                <a:solidFill>
                  <a:schemeClr val="bg2"/>
                </a:solidFill>
              </a:rPr>
              <a:t>utifrå</a:t>
            </a:r>
            <a:r>
              <a:rPr lang="nb-NO" sz="2000" dirty="0">
                <a:solidFill>
                  <a:schemeClr val="bg2"/>
                </a:solidFill>
              </a:rPr>
              <a:t> </a:t>
            </a:r>
            <a:r>
              <a:rPr lang="nb-NO" sz="2000" dirty="0" err="1">
                <a:solidFill>
                  <a:schemeClr val="bg2"/>
                </a:solidFill>
              </a:rPr>
              <a:t>X</a:t>
            </a:r>
            <a:r>
              <a:rPr lang="nb-NO" sz="2000" dirty="0">
                <a:solidFill>
                  <a:schemeClr val="bg2"/>
                </a:solidFill>
              </a:rPr>
              <a:t> </a:t>
            </a:r>
            <a:r>
              <a:rPr lang="nb-NO" sz="2000" dirty="0" err="1">
                <a:solidFill>
                  <a:schemeClr val="bg2"/>
                </a:solidFill>
              </a:rPr>
              <a:t>verdiar</a:t>
            </a:r>
            <a:r>
              <a:rPr lang="nb-NO" sz="2000" dirty="0">
                <a:solidFill>
                  <a:schemeClr val="bg2"/>
                </a:solidFill>
              </a:rPr>
              <a:t> bakover i tid (LX) for seg </a:t>
            </a:r>
            <a:r>
              <a:rPr lang="nb-NO" sz="2000" dirty="0" err="1">
                <a:solidFill>
                  <a:schemeClr val="bg2"/>
                </a:solidFill>
              </a:rPr>
              <a:t>sjølv</a:t>
            </a:r>
            <a:r>
              <a:rPr lang="nb-NO" sz="2000" dirty="0">
                <a:solidFill>
                  <a:schemeClr val="bg2"/>
                </a:solidFill>
              </a:rPr>
              <a:t> og alle andre. </a:t>
            </a:r>
          </a:p>
          <a:p>
            <a:pPr marL="742950" lvl="1" indent="-285750">
              <a:buFont typeface="Arial" panose="020B0604020202020204" pitchFamily="34" charset="0"/>
              <a:buChar char="•"/>
            </a:pPr>
            <a:r>
              <a:rPr lang="nb-NO" sz="2000" dirty="0">
                <a:solidFill>
                  <a:schemeClr val="bg2"/>
                </a:solidFill>
              </a:rPr>
              <a:t>Mange </a:t>
            </a:r>
            <a:r>
              <a:rPr lang="nb-NO" sz="2000" dirty="0" err="1">
                <a:solidFill>
                  <a:schemeClr val="bg2"/>
                </a:solidFill>
              </a:rPr>
              <a:t>likningar</a:t>
            </a:r>
            <a:r>
              <a:rPr lang="nb-NO" sz="2000" dirty="0">
                <a:solidFill>
                  <a:schemeClr val="bg2"/>
                </a:solidFill>
              </a:rPr>
              <a:t> </a:t>
            </a:r>
            <a:r>
              <a:rPr lang="nb-NO" sz="2000" dirty="0" err="1">
                <a:solidFill>
                  <a:schemeClr val="bg2"/>
                </a:solidFill>
              </a:rPr>
              <a:t>samanlikna</a:t>
            </a:r>
            <a:r>
              <a:rPr lang="nb-NO" sz="2000" dirty="0">
                <a:solidFill>
                  <a:schemeClr val="bg2"/>
                </a:solidFill>
              </a:rPr>
              <a:t> med datapunkt: 10 steg bakover for 10 parti 100 </a:t>
            </a:r>
            <a:r>
              <a:rPr lang="nb-NO" sz="2000" dirty="0" err="1">
                <a:solidFill>
                  <a:schemeClr val="bg2"/>
                </a:solidFill>
              </a:rPr>
              <a:t>likningar</a:t>
            </a:r>
            <a:r>
              <a:rPr lang="nb-NO" sz="2000" dirty="0">
                <a:solidFill>
                  <a:schemeClr val="bg2"/>
                </a:solidFill>
              </a:rPr>
              <a:t>.</a:t>
            </a:r>
          </a:p>
          <a:p>
            <a:pPr marL="742950" lvl="1" indent="-285750">
              <a:buFont typeface="Arial" panose="020B0604020202020204" pitchFamily="34" charset="0"/>
              <a:buChar char="•"/>
            </a:pPr>
            <a:r>
              <a:rPr lang="nb-NO" sz="2000" dirty="0" err="1">
                <a:solidFill>
                  <a:schemeClr val="bg2"/>
                </a:solidFill>
              </a:rPr>
              <a:t>Utfordringar</a:t>
            </a:r>
            <a:r>
              <a:rPr lang="nb-NO" sz="2000" dirty="0">
                <a:solidFill>
                  <a:schemeClr val="bg2"/>
                </a:solidFill>
              </a:rPr>
              <a:t> med «sofa-partiet» og «andre» parti </a:t>
            </a:r>
          </a:p>
          <a:p>
            <a:pPr marL="285750" indent="-285750">
              <a:buFont typeface="Arial" panose="020B0604020202020204" pitchFamily="34" charset="0"/>
              <a:buChar char="•"/>
            </a:pPr>
            <a:endParaRPr lang="nb-NO" sz="1800" dirty="0">
              <a:solidFill>
                <a:schemeClr val="bg2"/>
              </a:solidFill>
            </a:endParaRPr>
          </a:p>
        </p:txBody>
      </p:sp>
      <p:pic>
        <p:nvPicPr>
          <p:cNvPr id="13" name="Picture 12">
            <a:extLst>
              <a:ext uri="{FF2B5EF4-FFF2-40B4-BE49-F238E27FC236}">
                <a16:creationId xmlns:a16="http://schemas.microsoft.com/office/drawing/2014/main" id="{506CC38F-7B77-0E74-7123-B9894D2226BF}"/>
              </a:ext>
            </a:extLst>
          </p:cNvPr>
          <p:cNvPicPr>
            <a:picLocks noChangeAspect="1"/>
          </p:cNvPicPr>
          <p:nvPr/>
        </p:nvPicPr>
        <p:blipFill>
          <a:blip r:embed="rId3"/>
          <a:stretch>
            <a:fillRect/>
          </a:stretch>
        </p:blipFill>
        <p:spPr>
          <a:xfrm>
            <a:off x="6498482" y="646172"/>
            <a:ext cx="5334000" cy="1814163"/>
          </a:xfrm>
          <a:prstGeom prst="rect">
            <a:avLst/>
          </a:prstGeom>
        </p:spPr>
      </p:pic>
      <p:pic>
        <p:nvPicPr>
          <p:cNvPr id="15" name="Picture 14">
            <a:extLst>
              <a:ext uri="{FF2B5EF4-FFF2-40B4-BE49-F238E27FC236}">
                <a16:creationId xmlns:a16="http://schemas.microsoft.com/office/drawing/2014/main" id="{C2ED602D-8C9B-3291-D21E-F99F14AA1F63}"/>
              </a:ext>
            </a:extLst>
          </p:cNvPr>
          <p:cNvPicPr>
            <a:picLocks noChangeAspect="1"/>
          </p:cNvPicPr>
          <p:nvPr/>
        </p:nvPicPr>
        <p:blipFill>
          <a:blip r:embed="rId4"/>
          <a:stretch>
            <a:fillRect/>
          </a:stretch>
        </p:blipFill>
        <p:spPr>
          <a:xfrm>
            <a:off x="6498482" y="2965291"/>
            <a:ext cx="5506292" cy="2753146"/>
          </a:xfrm>
          <a:prstGeom prst="rect">
            <a:avLst/>
          </a:prstGeom>
        </p:spPr>
      </p:pic>
    </p:spTree>
    <p:extLst>
      <p:ext uri="{BB962C8B-B14F-4D97-AF65-F5344CB8AC3E}">
        <p14:creationId xmlns:p14="http://schemas.microsoft.com/office/powerpoint/2010/main" val="277986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318746-699C-2086-6485-0206A82DC3EE}"/>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pic>
        <p:nvPicPr>
          <p:cNvPr id="10" name="Picture 9">
            <a:extLst>
              <a:ext uri="{FF2B5EF4-FFF2-40B4-BE49-F238E27FC236}">
                <a16:creationId xmlns:a16="http://schemas.microsoft.com/office/drawing/2014/main" id="{7572608F-2DCA-A806-549E-017C21B5911B}"/>
              </a:ext>
            </a:extLst>
          </p:cNvPr>
          <p:cNvPicPr>
            <a:picLocks noChangeAspect="1"/>
          </p:cNvPicPr>
          <p:nvPr/>
        </p:nvPicPr>
        <p:blipFill>
          <a:blip r:embed="rId2"/>
          <a:stretch>
            <a:fillRect/>
          </a:stretch>
        </p:blipFill>
        <p:spPr>
          <a:xfrm>
            <a:off x="1542586" y="1403349"/>
            <a:ext cx="9597599" cy="5180189"/>
          </a:xfrm>
          <a:prstGeom prst="rect">
            <a:avLst/>
          </a:prstGeom>
        </p:spPr>
      </p:pic>
      <p:sp>
        <p:nvSpPr>
          <p:cNvPr id="12" name="TextBox 11">
            <a:extLst>
              <a:ext uri="{FF2B5EF4-FFF2-40B4-BE49-F238E27FC236}">
                <a16:creationId xmlns:a16="http://schemas.microsoft.com/office/drawing/2014/main" id="{AEF98A0B-082B-61C7-3678-5C41FFDA115B}"/>
              </a:ext>
            </a:extLst>
          </p:cNvPr>
          <p:cNvSpPr txBox="1"/>
          <p:nvPr/>
        </p:nvSpPr>
        <p:spPr>
          <a:xfrm>
            <a:off x="3749597" y="2028274"/>
            <a:ext cx="6899817" cy="307777"/>
          </a:xfrm>
          <a:prstGeom prst="rect">
            <a:avLst/>
          </a:prstGeom>
          <a:noFill/>
        </p:spPr>
        <p:txBody>
          <a:bodyPr wrap="square">
            <a:spAutoFit/>
          </a:bodyPr>
          <a:lstStyle/>
          <a:p>
            <a:r>
              <a:rPr lang="nb-NO" sz="1400" b="1" dirty="0" err="1">
                <a:solidFill>
                  <a:srgbClr val="C00000"/>
                </a:solidFill>
              </a:rPr>
              <a:t>Sannsyn</a:t>
            </a:r>
            <a:r>
              <a:rPr lang="nb-NO" sz="1400" b="1" dirty="0">
                <a:solidFill>
                  <a:srgbClr val="C00000"/>
                </a:solidFill>
              </a:rPr>
              <a:t> for at </a:t>
            </a:r>
            <a:r>
              <a:rPr lang="nb-NO" sz="1400" b="1" dirty="0" err="1">
                <a:solidFill>
                  <a:srgbClr val="C00000"/>
                </a:solidFill>
              </a:rPr>
              <a:t>Ap+SV+Sp+R+MDG</a:t>
            </a:r>
            <a:r>
              <a:rPr lang="nb-NO" sz="1400" b="1" dirty="0">
                <a:solidFill>
                  <a:srgbClr val="C00000"/>
                </a:solidFill>
              </a:rPr>
              <a:t> &gt; H+FrP+KrF+V i september: 58%</a:t>
            </a:r>
            <a:endParaRPr lang="en-US" sz="1400" b="1" dirty="0">
              <a:solidFill>
                <a:srgbClr val="C00000"/>
              </a:solidFill>
            </a:endParaRPr>
          </a:p>
        </p:txBody>
      </p:sp>
    </p:spTree>
    <p:extLst>
      <p:ext uri="{BB962C8B-B14F-4D97-AF65-F5344CB8AC3E}">
        <p14:creationId xmlns:p14="http://schemas.microsoft.com/office/powerpoint/2010/main" val="387552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6721-51C9-870B-54FA-987B5698510D}"/>
              </a:ext>
            </a:extLst>
          </p:cNvPr>
          <p:cNvSpPr>
            <a:spLocks noGrp="1"/>
          </p:cNvSpPr>
          <p:nvPr>
            <p:ph type="title"/>
          </p:nvPr>
        </p:nvSpPr>
        <p:spPr/>
        <p:txBody>
          <a:bodyPr/>
          <a:lstStyle/>
          <a:p>
            <a:r>
              <a:rPr lang="en-US" dirty="0" err="1"/>
              <a:t>Datasett</a:t>
            </a:r>
            <a:r>
              <a:rPr lang="en-US" dirty="0"/>
              <a:t> Onesixtynine_v2.0</a:t>
            </a:r>
          </a:p>
        </p:txBody>
      </p:sp>
      <p:sp>
        <p:nvSpPr>
          <p:cNvPr id="3" name="TextBox 2">
            <a:extLst>
              <a:ext uri="{FF2B5EF4-FFF2-40B4-BE49-F238E27FC236}">
                <a16:creationId xmlns:a16="http://schemas.microsoft.com/office/drawing/2014/main" id="{02C190D3-17EF-B113-C827-1919606E9615}"/>
              </a:ext>
            </a:extLst>
          </p:cNvPr>
          <p:cNvSpPr txBox="1"/>
          <p:nvPr/>
        </p:nvSpPr>
        <p:spPr>
          <a:xfrm>
            <a:off x="685799" y="1727097"/>
            <a:ext cx="4692310" cy="369332"/>
          </a:xfrm>
          <a:prstGeom prst="rect">
            <a:avLst/>
          </a:prstGeom>
          <a:noFill/>
        </p:spPr>
        <p:txBody>
          <a:bodyPr wrap="none" rtlCol="0">
            <a:spAutoFit/>
          </a:bodyPr>
          <a:lstStyle/>
          <a:p>
            <a:r>
              <a:rPr lang="en-US" dirty="0">
                <a:solidFill>
                  <a:schemeClr val="bg2"/>
                </a:solidFill>
              </a:rPr>
              <a:t>GitHub\</a:t>
            </a:r>
            <a:r>
              <a:rPr lang="en-US" dirty="0" err="1">
                <a:solidFill>
                  <a:schemeClr val="bg2"/>
                </a:solidFill>
              </a:rPr>
              <a:t>onesixtynine</a:t>
            </a:r>
            <a:r>
              <a:rPr lang="en-US" dirty="0">
                <a:solidFill>
                  <a:schemeClr val="bg2"/>
                </a:solidFill>
              </a:rPr>
              <a:t>\data\all_v2_data.csv</a:t>
            </a:r>
          </a:p>
        </p:txBody>
      </p:sp>
      <p:pic>
        <p:nvPicPr>
          <p:cNvPr id="7" name="Picture 6">
            <a:extLst>
              <a:ext uri="{FF2B5EF4-FFF2-40B4-BE49-F238E27FC236}">
                <a16:creationId xmlns:a16="http://schemas.microsoft.com/office/drawing/2014/main" id="{C2692A42-D61E-4111-3377-5593B8049667}"/>
              </a:ext>
            </a:extLst>
          </p:cNvPr>
          <p:cNvPicPr>
            <a:picLocks noChangeAspect="1"/>
          </p:cNvPicPr>
          <p:nvPr/>
        </p:nvPicPr>
        <p:blipFill>
          <a:blip r:embed="rId2"/>
          <a:stretch>
            <a:fillRect/>
          </a:stretch>
        </p:blipFill>
        <p:spPr>
          <a:xfrm>
            <a:off x="111512" y="2829040"/>
            <a:ext cx="12192000" cy="1629908"/>
          </a:xfrm>
          <a:prstGeom prst="rect">
            <a:avLst/>
          </a:prstGeom>
        </p:spPr>
      </p:pic>
      <p:sp>
        <p:nvSpPr>
          <p:cNvPr id="9" name="TextBox 8">
            <a:extLst>
              <a:ext uri="{FF2B5EF4-FFF2-40B4-BE49-F238E27FC236}">
                <a16:creationId xmlns:a16="http://schemas.microsoft.com/office/drawing/2014/main" id="{D3DF5C5E-EEA0-F3E9-9D5C-046B10320BAA}"/>
              </a:ext>
            </a:extLst>
          </p:cNvPr>
          <p:cNvSpPr txBox="1"/>
          <p:nvPr/>
        </p:nvSpPr>
        <p:spPr>
          <a:xfrm>
            <a:off x="845137" y="2234872"/>
            <a:ext cx="4297971" cy="369332"/>
          </a:xfrm>
          <a:prstGeom prst="rect">
            <a:avLst/>
          </a:prstGeom>
          <a:solidFill>
            <a:srgbClr val="FF0000"/>
          </a:solidFill>
          <a:ln>
            <a:solidFill>
              <a:srgbClr val="C00000"/>
            </a:solidFill>
          </a:ln>
        </p:spPr>
        <p:txBody>
          <a:bodyPr wrap="none" rtlCol="0">
            <a:spAutoFit/>
          </a:bodyPr>
          <a:lstStyle/>
          <a:p>
            <a:r>
              <a:rPr lang="en-US" dirty="0">
                <a:solidFill>
                  <a:schemeClr val="bg2"/>
                </a:solidFill>
              </a:rPr>
              <a:t>Poll of polls data: </a:t>
            </a:r>
            <a:r>
              <a:rPr lang="en-US" dirty="0" err="1">
                <a:solidFill>
                  <a:schemeClr val="bg2"/>
                </a:solidFill>
              </a:rPr>
              <a:t>mål</a:t>
            </a:r>
            <a:r>
              <a:rPr lang="en-US" dirty="0">
                <a:solidFill>
                  <a:schemeClr val="bg2"/>
                </a:solidFill>
              </a:rPr>
              <a:t> for </a:t>
            </a:r>
            <a:r>
              <a:rPr lang="en-US" dirty="0" err="1">
                <a:solidFill>
                  <a:schemeClr val="bg2"/>
                </a:solidFill>
              </a:rPr>
              <a:t>modellen</a:t>
            </a:r>
            <a:r>
              <a:rPr lang="en-US" dirty="0">
                <a:solidFill>
                  <a:schemeClr val="bg2"/>
                </a:solidFill>
              </a:rPr>
              <a:t> (y)</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7339F27-9310-7BAC-A3E3-9FD8542CB698}"/>
                  </a:ext>
                </a:extLst>
              </p14:cNvPr>
              <p14:cNvContentPartPr/>
              <p14:nvPr/>
            </p14:nvContentPartPr>
            <p14:xfrm>
              <a:off x="845137" y="2890396"/>
              <a:ext cx="5621040" cy="720"/>
            </p14:xfrm>
          </p:contentPart>
        </mc:Choice>
        <mc:Fallback xmlns="">
          <p:pic>
            <p:nvPicPr>
              <p:cNvPr id="13" name="Ink 12">
                <a:extLst>
                  <a:ext uri="{FF2B5EF4-FFF2-40B4-BE49-F238E27FC236}">
                    <a16:creationId xmlns:a16="http://schemas.microsoft.com/office/drawing/2014/main" id="{07339F27-9310-7BAC-A3E3-9FD8542CB698}"/>
                  </a:ext>
                </a:extLst>
              </p:cNvPr>
              <p:cNvPicPr/>
              <p:nvPr/>
            </p:nvPicPr>
            <p:blipFill>
              <a:blip r:embed="rId4"/>
              <a:stretch>
                <a:fillRect/>
              </a:stretch>
            </p:blipFill>
            <p:spPr>
              <a:xfrm>
                <a:off x="791497" y="2675116"/>
                <a:ext cx="57286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FE6BBC-42EF-96BE-D2E0-F662672AECDD}"/>
                  </a:ext>
                </a:extLst>
              </p14:cNvPr>
              <p14:cNvContentPartPr/>
              <p14:nvPr/>
            </p14:nvContentPartPr>
            <p14:xfrm>
              <a:off x="1895189" y="401154"/>
              <a:ext cx="360" cy="360"/>
            </p14:xfrm>
          </p:contentPart>
        </mc:Choice>
        <mc:Fallback xmlns="">
          <p:pic>
            <p:nvPicPr>
              <p:cNvPr id="14" name="Ink 13">
                <a:extLst>
                  <a:ext uri="{FF2B5EF4-FFF2-40B4-BE49-F238E27FC236}">
                    <a16:creationId xmlns:a16="http://schemas.microsoft.com/office/drawing/2014/main" id="{D2FE6BBC-42EF-96BE-D2E0-F662672AECDD}"/>
                  </a:ext>
                </a:extLst>
              </p:cNvPr>
              <p:cNvPicPr/>
              <p:nvPr/>
            </p:nvPicPr>
            <p:blipFill>
              <a:blip r:embed="rId6"/>
              <a:stretch>
                <a:fillRect/>
              </a:stretch>
            </p:blipFill>
            <p:spPr>
              <a:xfrm>
                <a:off x="1841189" y="29351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DE83AD8-B038-1923-DB42-7430F4008F6E}"/>
                  </a:ext>
                </a:extLst>
              </p14:cNvPr>
              <p14:cNvContentPartPr/>
              <p14:nvPr/>
            </p14:nvContentPartPr>
            <p14:xfrm>
              <a:off x="3878069" y="829194"/>
              <a:ext cx="13320" cy="7200"/>
            </p14:xfrm>
          </p:contentPart>
        </mc:Choice>
        <mc:Fallback xmlns="">
          <p:pic>
            <p:nvPicPr>
              <p:cNvPr id="15" name="Ink 14">
                <a:extLst>
                  <a:ext uri="{FF2B5EF4-FFF2-40B4-BE49-F238E27FC236}">
                    <a16:creationId xmlns:a16="http://schemas.microsoft.com/office/drawing/2014/main" id="{8DE83AD8-B038-1923-DB42-7430F4008F6E}"/>
                  </a:ext>
                </a:extLst>
              </p:cNvPr>
              <p:cNvPicPr/>
              <p:nvPr/>
            </p:nvPicPr>
            <p:blipFill>
              <a:blip r:embed="rId8"/>
              <a:stretch>
                <a:fillRect/>
              </a:stretch>
            </p:blipFill>
            <p:spPr>
              <a:xfrm>
                <a:off x="3824429" y="721194"/>
                <a:ext cx="1209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769CB53-8B1C-0F8C-D053-44AD869B2D87}"/>
                  </a:ext>
                </a:extLst>
              </p14:cNvPr>
              <p14:cNvContentPartPr/>
              <p14:nvPr/>
            </p14:nvContentPartPr>
            <p14:xfrm>
              <a:off x="6522989" y="2909994"/>
              <a:ext cx="5709960" cy="720"/>
            </p14:xfrm>
          </p:contentPart>
        </mc:Choice>
        <mc:Fallback xmlns="">
          <p:pic>
            <p:nvPicPr>
              <p:cNvPr id="17" name="Ink 16">
                <a:extLst>
                  <a:ext uri="{FF2B5EF4-FFF2-40B4-BE49-F238E27FC236}">
                    <a16:creationId xmlns:a16="http://schemas.microsoft.com/office/drawing/2014/main" id="{1769CB53-8B1C-0F8C-D053-44AD869B2D87}"/>
                  </a:ext>
                </a:extLst>
              </p:cNvPr>
              <p:cNvPicPr/>
              <p:nvPr/>
            </p:nvPicPr>
            <p:blipFill>
              <a:blip r:embed="rId10"/>
              <a:stretch>
                <a:fillRect/>
              </a:stretch>
            </p:blipFill>
            <p:spPr>
              <a:xfrm>
                <a:off x="6469349" y="2693994"/>
                <a:ext cx="58176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5FE33AE-5C05-B815-2951-E99E0B7B06DE}"/>
                  </a:ext>
                </a:extLst>
              </p14:cNvPr>
              <p14:cNvContentPartPr/>
              <p14:nvPr/>
            </p14:nvContentPartPr>
            <p14:xfrm>
              <a:off x="9756869" y="1928634"/>
              <a:ext cx="360" cy="360"/>
            </p14:xfrm>
          </p:contentPart>
        </mc:Choice>
        <mc:Fallback xmlns="">
          <p:pic>
            <p:nvPicPr>
              <p:cNvPr id="18" name="Ink 17">
                <a:extLst>
                  <a:ext uri="{FF2B5EF4-FFF2-40B4-BE49-F238E27FC236}">
                    <a16:creationId xmlns:a16="http://schemas.microsoft.com/office/drawing/2014/main" id="{B5FE33AE-5C05-B815-2951-E99E0B7B06DE}"/>
                  </a:ext>
                </a:extLst>
              </p:cNvPr>
              <p:cNvPicPr/>
              <p:nvPr/>
            </p:nvPicPr>
            <p:blipFill>
              <a:blip r:embed="rId12"/>
              <a:stretch>
                <a:fillRect/>
              </a:stretch>
            </p:blipFill>
            <p:spPr>
              <a:xfrm>
                <a:off x="9703229" y="1820634"/>
                <a:ext cx="108000" cy="216000"/>
              </a:xfrm>
              <a:prstGeom prst="rect">
                <a:avLst/>
              </a:prstGeom>
            </p:spPr>
          </p:pic>
        </mc:Fallback>
      </mc:AlternateContent>
      <p:sp>
        <p:nvSpPr>
          <p:cNvPr id="19" name="TextBox 18">
            <a:extLst>
              <a:ext uri="{FF2B5EF4-FFF2-40B4-BE49-F238E27FC236}">
                <a16:creationId xmlns:a16="http://schemas.microsoft.com/office/drawing/2014/main" id="{4DE05F8C-E573-AF3A-D984-E3F378FF929C}"/>
              </a:ext>
            </a:extLst>
          </p:cNvPr>
          <p:cNvSpPr txBox="1"/>
          <p:nvPr/>
        </p:nvSpPr>
        <p:spPr>
          <a:xfrm>
            <a:off x="6522989" y="2206658"/>
            <a:ext cx="2196435" cy="369332"/>
          </a:xfrm>
          <a:prstGeom prst="rect">
            <a:avLst/>
          </a:prstGeom>
          <a:solidFill>
            <a:schemeClr val="accent1">
              <a:lumMod val="50000"/>
            </a:schemeClr>
          </a:solidFill>
          <a:ln>
            <a:solidFill>
              <a:srgbClr val="C00000"/>
            </a:solidFill>
          </a:ln>
        </p:spPr>
        <p:txBody>
          <a:bodyPr wrap="none" rtlCol="0">
            <a:spAutoFit/>
          </a:bodyPr>
          <a:lstStyle/>
          <a:p>
            <a:r>
              <a:rPr lang="en-US" dirty="0">
                <a:solidFill>
                  <a:schemeClr val="bg2"/>
                </a:solidFill>
              </a:rPr>
              <a:t>Prediksjon fra v1.0</a:t>
            </a:r>
          </a:p>
        </p:txBody>
      </p:sp>
      <p:pic>
        <p:nvPicPr>
          <p:cNvPr id="21" name="Picture 20">
            <a:extLst>
              <a:ext uri="{FF2B5EF4-FFF2-40B4-BE49-F238E27FC236}">
                <a16:creationId xmlns:a16="http://schemas.microsoft.com/office/drawing/2014/main" id="{716409AC-1A89-C0C2-A0CC-298E0EE82C19}"/>
              </a:ext>
            </a:extLst>
          </p:cNvPr>
          <p:cNvPicPr>
            <a:picLocks noChangeAspect="1"/>
          </p:cNvPicPr>
          <p:nvPr/>
        </p:nvPicPr>
        <p:blipFill>
          <a:blip r:embed="rId13"/>
          <a:stretch>
            <a:fillRect/>
          </a:stretch>
        </p:blipFill>
        <p:spPr>
          <a:xfrm>
            <a:off x="474960" y="4962525"/>
            <a:ext cx="5621040" cy="1795610"/>
          </a:xfrm>
          <a:prstGeom prst="rect">
            <a:avLst/>
          </a:prstGeom>
        </p:spPr>
      </p:pic>
      <p:sp>
        <p:nvSpPr>
          <p:cNvPr id="22" name="TextBox 21">
            <a:extLst>
              <a:ext uri="{FF2B5EF4-FFF2-40B4-BE49-F238E27FC236}">
                <a16:creationId xmlns:a16="http://schemas.microsoft.com/office/drawing/2014/main" id="{83A2D6CB-73BE-5B8A-206C-9D6142FD8E2F}"/>
              </a:ext>
            </a:extLst>
          </p:cNvPr>
          <p:cNvSpPr txBox="1"/>
          <p:nvPr/>
        </p:nvSpPr>
        <p:spPr>
          <a:xfrm>
            <a:off x="685799" y="4559908"/>
            <a:ext cx="2218877" cy="369332"/>
          </a:xfrm>
          <a:prstGeom prst="rect">
            <a:avLst/>
          </a:prstGeom>
          <a:solidFill>
            <a:srgbClr val="FFFF00"/>
          </a:solidFill>
          <a:ln>
            <a:solidFill>
              <a:srgbClr val="C00000"/>
            </a:solidFill>
          </a:ln>
        </p:spPr>
        <p:txBody>
          <a:bodyPr wrap="none" rtlCol="0">
            <a:spAutoFit/>
          </a:bodyPr>
          <a:lstStyle/>
          <a:p>
            <a:r>
              <a:rPr lang="en-US" dirty="0">
                <a:solidFill>
                  <a:srgbClr val="11133C"/>
                </a:solidFill>
              </a:rPr>
              <a:t>Politiske skandaler</a:t>
            </a:r>
          </a:p>
        </p:txBody>
      </p:sp>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1E0B1EEB-6F9C-BDE5-6DBA-D9ACCF386C34}"/>
                  </a:ext>
                </a:extLst>
              </p14:cNvPr>
              <p14:cNvContentPartPr/>
              <p14:nvPr/>
            </p14:nvContentPartPr>
            <p14:xfrm>
              <a:off x="434669" y="4882794"/>
              <a:ext cx="5637240" cy="236520"/>
            </p14:xfrm>
          </p:contentPart>
        </mc:Choice>
        <mc:Fallback xmlns="">
          <p:pic>
            <p:nvPicPr>
              <p:cNvPr id="26" name="Ink 25">
                <a:extLst>
                  <a:ext uri="{FF2B5EF4-FFF2-40B4-BE49-F238E27FC236}">
                    <a16:creationId xmlns:a16="http://schemas.microsoft.com/office/drawing/2014/main" id="{1E0B1EEB-6F9C-BDE5-6DBA-D9ACCF386C34}"/>
                  </a:ext>
                </a:extLst>
              </p:cNvPr>
              <p:cNvPicPr/>
              <p:nvPr/>
            </p:nvPicPr>
            <p:blipFill>
              <a:blip r:embed="rId15"/>
              <a:stretch>
                <a:fillRect/>
              </a:stretch>
            </p:blipFill>
            <p:spPr>
              <a:xfrm>
                <a:off x="381029" y="4774794"/>
                <a:ext cx="57448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66EB443C-9CEB-0834-30DE-B671637A0812}"/>
                  </a:ext>
                </a:extLst>
              </p14:cNvPr>
              <p14:cNvContentPartPr/>
              <p14:nvPr/>
            </p14:nvContentPartPr>
            <p14:xfrm>
              <a:off x="200309" y="5564274"/>
              <a:ext cx="360" cy="360"/>
            </p14:xfrm>
          </p:contentPart>
        </mc:Choice>
        <mc:Fallback xmlns="">
          <p:pic>
            <p:nvPicPr>
              <p:cNvPr id="27" name="Ink 26">
                <a:extLst>
                  <a:ext uri="{FF2B5EF4-FFF2-40B4-BE49-F238E27FC236}">
                    <a16:creationId xmlns:a16="http://schemas.microsoft.com/office/drawing/2014/main" id="{66EB443C-9CEB-0834-30DE-B671637A0812}"/>
                  </a:ext>
                </a:extLst>
              </p:cNvPr>
              <p:cNvPicPr/>
              <p:nvPr/>
            </p:nvPicPr>
            <p:blipFill>
              <a:blip r:embed="rId17"/>
              <a:stretch>
                <a:fillRect/>
              </a:stretch>
            </p:blipFill>
            <p:spPr>
              <a:xfrm>
                <a:off x="146309" y="54562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7069A-AD77-6CD8-7740-2C4786E74290}"/>
                  </a:ext>
                </a:extLst>
              </p14:cNvPr>
              <p14:cNvContentPartPr/>
              <p14:nvPr/>
            </p14:nvContentPartPr>
            <p14:xfrm>
              <a:off x="9042989" y="5340714"/>
              <a:ext cx="360" cy="360"/>
            </p14:xfrm>
          </p:contentPart>
        </mc:Choice>
        <mc:Fallback xmlns="">
          <p:pic>
            <p:nvPicPr>
              <p:cNvPr id="28" name="Ink 27">
                <a:extLst>
                  <a:ext uri="{FF2B5EF4-FFF2-40B4-BE49-F238E27FC236}">
                    <a16:creationId xmlns:a16="http://schemas.microsoft.com/office/drawing/2014/main" id="{D2F7069A-AD77-6CD8-7740-2C4786E74290}"/>
                  </a:ext>
                </a:extLst>
              </p:cNvPr>
              <p:cNvPicPr/>
              <p:nvPr/>
            </p:nvPicPr>
            <p:blipFill>
              <a:blip r:embed="rId17"/>
              <a:stretch>
                <a:fillRect/>
              </a:stretch>
            </p:blipFill>
            <p:spPr>
              <a:xfrm>
                <a:off x="8989349" y="52330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31F76F1D-1D43-0E70-714B-5D7074190062}"/>
                  </a:ext>
                </a:extLst>
              </p14:cNvPr>
              <p14:cNvContentPartPr/>
              <p14:nvPr/>
            </p14:nvContentPartPr>
            <p14:xfrm>
              <a:off x="7515149" y="5262954"/>
              <a:ext cx="360" cy="360"/>
            </p14:xfrm>
          </p:contentPart>
        </mc:Choice>
        <mc:Fallback xmlns="">
          <p:pic>
            <p:nvPicPr>
              <p:cNvPr id="29" name="Ink 28">
                <a:extLst>
                  <a:ext uri="{FF2B5EF4-FFF2-40B4-BE49-F238E27FC236}">
                    <a16:creationId xmlns:a16="http://schemas.microsoft.com/office/drawing/2014/main" id="{31F76F1D-1D43-0E70-714B-5D7074190062}"/>
                  </a:ext>
                </a:extLst>
              </p:cNvPr>
              <p:cNvPicPr/>
              <p:nvPr/>
            </p:nvPicPr>
            <p:blipFill>
              <a:blip r:embed="rId17"/>
              <a:stretch>
                <a:fillRect/>
              </a:stretch>
            </p:blipFill>
            <p:spPr>
              <a:xfrm>
                <a:off x="7461509" y="5154954"/>
                <a:ext cx="108000" cy="216000"/>
              </a:xfrm>
              <a:prstGeom prst="rect">
                <a:avLst/>
              </a:prstGeom>
            </p:spPr>
          </p:pic>
        </mc:Fallback>
      </mc:AlternateContent>
      <p:pic>
        <p:nvPicPr>
          <p:cNvPr id="31" name="Picture 30">
            <a:extLst>
              <a:ext uri="{FF2B5EF4-FFF2-40B4-BE49-F238E27FC236}">
                <a16:creationId xmlns:a16="http://schemas.microsoft.com/office/drawing/2014/main" id="{208FC3F1-0F6B-202B-42F9-806337B74DBD}"/>
              </a:ext>
            </a:extLst>
          </p:cNvPr>
          <p:cNvPicPr>
            <a:picLocks noChangeAspect="1"/>
          </p:cNvPicPr>
          <p:nvPr/>
        </p:nvPicPr>
        <p:blipFill>
          <a:blip r:embed="rId20"/>
          <a:stretch>
            <a:fillRect/>
          </a:stretch>
        </p:blipFill>
        <p:spPr>
          <a:xfrm>
            <a:off x="6426259" y="5067259"/>
            <a:ext cx="2389894" cy="1629908"/>
          </a:xfrm>
          <a:prstGeom prst="rect">
            <a:avLst/>
          </a:prstGeom>
        </p:spPr>
      </p:pic>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4B2ECC6-488F-89C1-B174-7D66FDB42B98}"/>
                  </a:ext>
                </a:extLst>
              </p14:cNvPr>
              <p14:cNvContentPartPr/>
              <p14:nvPr/>
            </p14:nvContentPartPr>
            <p14:xfrm>
              <a:off x="6456389" y="5105994"/>
              <a:ext cx="2268360" cy="169200"/>
            </p14:xfrm>
          </p:contentPart>
        </mc:Choice>
        <mc:Fallback xmlns="">
          <p:pic>
            <p:nvPicPr>
              <p:cNvPr id="32" name="Ink 31">
                <a:extLst>
                  <a:ext uri="{FF2B5EF4-FFF2-40B4-BE49-F238E27FC236}">
                    <a16:creationId xmlns:a16="http://schemas.microsoft.com/office/drawing/2014/main" id="{64B2ECC6-488F-89C1-B174-7D66FDB42B98}"/>
                  </a:ext>
                </a:extLst>
              </p:cNvPr>
              <p:cNvPicPr/>
              <p:nvPr/>
            </p:nvPicPr>
            <p:blipFill>
              <a:blip r:embed="rId22"/>
              <a:stretch>
                <a:fillRect/>
              </a:stretch>
            </p:blipFill>
            <p:spPr>
              <a:xfrm>
                <a:off x="6402389" y="4997994"/>
                <a:ext cx="23760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AF70BCA6-B8F5-17E1-1193-B823B576FB6E}"/>
                  </a:ext>
                </a:extLst>
              </p14:cNvPr>
              <p14:cNvContentPartPr/>
              <p14:nvPr/>
            </p14:nvContentPartPr>
            <p14:xfrm>
              <a:off x="9789989" y="5285634"/>
              <a:ext cx="360" cy="360"/>
            </p14:xfrm>
          </p:contentPart>
        </mc:Choice>
        <mc:Fallback xmlns="">
          <p:pic>
            <p:nvPicPr>
              <p:cNvPr id="33" name="Ink 32">
                <a:extLst>
                  <a:ext uri="{FF2B5EF4-FFF2-40B4-BE49-F238E27FC236}">
                    <a16:creationId xmlns:a16="http://schemas.microsoft.com/office/drawing/2014/main" id="{AF70BCA6-B8F5-17E1-1193-B823B576FB6E}"/>
                  </a:ext>
                </a:extLst>
              </p:cNvPr>
              <p:cNvPicPr/>
              <p:nvPr/>
            </p:nvPicPr>
            <p:blipFill>
              <a:blip r:embed="rId24"/>
              <a:stretch>
                <a:fillRect/>
              </a:stretch>
            </p:blipFill>
            <p:spPr>
              <a:xfrm>
                <a:off x="9736349" y="5177634"/>
                <a:ext cx="108000" cy="216000"/>
              </a:xfrm>
              <a:prstGeom prst="rect">
                <a:avLst/>
              </a:prstGeom>
            </p:spPr>
          </p:pic>
        </mc:Fallback>
      </mc:AlternateContent>
      <p:sp>
        <p:nvSpPr>
          <p:cNvPr id="34" name="TextBox 33">
            <a:extLst>
              <a:ext uri="{FF2B5EF4-FFF2-40B4-BE49-F238E27FC236}">
                <a16:creationId xmlns:a16="http://schemas.microsoft.com/office/drawing/2014/main" id="{ECEA1677-FA99-64C3-836E-DDD2E8617403}"/>
              </a:ext>
            </a:extLst>
          </p:cNvPr>
          <p:cNvSpPr txBox="1"/>
          <p:nvPr/>
        </p:nvSpPr>
        <p:spPr>
          <a:xfrm>
            <a:off x="6406070" y="4588535"/>
            <a:ext cx="2334293" cy="369332"/>
          </a:xfrm>
          <a:prstGeom prst="rect">
            <a:avLst/>
          </a:prstGeom>
          <a:solidFill>
            <a:srgbClr val="00B0F0"/>
          </a:solidFill>
          <a:ln>
            <a:solidFill>
              <a:srgbClr val="C00000"/>
            </a:solidFill>
          </a:ln>
        </p:spPr>
        <p:txBody>
          <a:bodyPr wrap="none" rtlCol="0">
            <a:spAutoFit/>
          </a:bodyPr>
          <a:lstStyle/>
          <a:p>
            <a:r>
              <a:rPr lang="en-US" dirty="0">
                <a:solidFill>
                  <a:srgbClr val="11133C"/>
                </a:solidFill>
              </a:rPr>
              <a:t>Regjeringsdeltaking</a:t>
            </a:r>
          </a:p>
        </p:txBody>
      </p:sp>
      <p:pic>
        <p:nvPicPr>
          <p:cNvPr id="36" name="Picture 35">
            <a:extLst>
              <a:ext uri="{FF2B5EF4-FFF2-40B4-BE49-F238E27FC236}">
                <a16:creationId xmlns:a16="http://schemas.microsoft.com/office/drawing/2014/main" id="{261710FC-EC42-8046-E8BF-771B5BB9D84E}"/>
              </a:ext>
            </a:extLst>
          </p:cNvPr>
          <p:cNvPicPr>
            <a:picLocks noChangeAspect="1"/>
          </p:cNvPicPr>
          <p:nvPr/>
        </p:nvPicPr>
        <p:blipFill>
          <a:blip r:embed="rId25"/>
          <a:stretch>
            <a:fillRect/>
          </a:stretch>
        </p:blipFill>
        <p:spPr>
          <a:xfrm>
            <a:off x="9146412" y="5105994"/>
            <a:ext cx="2921056" cy="1709689"/>
          </a:xfrm>
          <a:prstGeom prst="rect">
            <a:avLst/>
          </a:prstGeom>
        </p:spPr>
      </p:pic>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14B85312-B6BF-D955-920E-05EE2A031289}"/>
                  </a:ext>
                </a:extLst>
              </p14:cNvPr>
              <p14:cNvContentPartPr/>
              <p14:nvPr/>
            </p14:nvContentPartPr>
            <p14:xfrm>
              <a:off x="9210749" y="5109594"/>
              <a:ext cx="2730960" cy="166680"/>
            </p14:xfrm>
          </p:contentPart>
        </mc:Choice>
        <mc:Fallback xmlns="">
          <p:pic>
            <p:nvPicPr>
              <p:cNvPr id="37" name="Ink 36">
                <a:extLst>
                  <a:ext uri="{FF2B5EF4-FFF2-40B4-BE49-F238E27FC236}">
                    <a16:creationId xmlns:a16="http://schemas.microsoft.com/office/drawing/2014/main" id="{14B85312-B6BF-D955-920E-05EE2A031289}"/>
                  </a:ext>
                </a:extLst>
              </p:cNvPr>
              <p:cNvPicPr/>
              <p:nvPr/>
            </p:nvPicPr>
            <p:blipFill>
              <a:blip r:embed="rId27"/>
              <a:stretch>
                <a:fillRect/>
              </a:stretch>
            </p:blipFill>
            <p:spPr>
              <a:xfrm>
                <a:off x="9156749" y="5001954"/>
                <a:ext cx="28386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FE5F05DA-6102-1799-875E-429992D222F7}"/>
                  </a:ext>
                </a:extLst>
              </p14:cNvPr>
              <p14:cNvContentPartPr/>
              <p14:nvPr/>
            </p14:nvContentPartPr>
            <p14:xfrm>
              <a:off x="9165749" y="4972434"/>
              <a:ext cx="2319480" cy="226080"/>
            </p14:xfrm>
          </p:contentPart>
        </mc:Choice>
        <mc:Fallback xmlns="">
          <p:pic>
            <p:nvPicPr>
              <p:cNvPr id="38" name="Ink 37">
                <a:extLst>
                  <a:ext uri="{FF2B5EF4-FFF2-40B4-BE49-F238E27FC236}">
                    <a16:creationId xmlns:a16="http://schemas.microsoft.com/office/drawing/2014/main" id="{FE5F05DA-6102-1799-875E-429992D222F7}"/>
                  </a:ext>
                </a:extLst>
              </p:cNvPr>
              <p:cNvPicPr/>
              <p:nvPr/>
            </p:nvPicPr>
            <p:blipFill>
              <a:blip r:embed="rId29"/>
              <a:stretch>
                <a:fillRect/>
              </a:stretch>
            </p:blipFill>
            <p:spPr>
              <a:xfrm>
                <a:off x="9112109" y="4864434"/>
                <a:ext cx="24271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322F32-6B22-BB4C-43C8-755258062D44}"/>
                  </a:ext>
                </a:extLst>
              </p14:cNvPr>
              <p14:cNvContentPartPr/>
              <p14:nvPr/>
            </p14:nvContentPartPr>
            <p14:xfrm>
              <a:off x="9221549" y="4783434"/>
              <a:ext cx="360" cy="360"/>
            </p14:xfrm>
          </p:contentPart>
        </mc:Choice>
        <mc:Fallback xmlns="">
          <p:pic>
            <p:nvPicPr>
              <p:cNvPr id="39" name="Ink 38">
                <a:extLst>
                  <a:ext uri="{FF2B5EF4-FFF2-40B4-BE49-F238E27FC236}">
                    <a16:creationId xmlns:a16="http://schemas.microsoft.com/office/drawing/2014/main" id="{4D322F32-6B22-BB4C-43C8-755258062D44}"/>
                  </a:ext>
                </a:extLst>
              </p:cNvPr>
              <p:cNvPicPr/>
              <p:nvPr/>
            </p:nvPicPr>
            <p:blipFill>
              <a:blip r:embed="rId31"/>
              <a:stretch>
                <a:fillRect/>
              </a:stretch>
            </p:blipFill>
            <p:spPr>
              <a:xfrm>
                <a:off x="9167909" y="4675434"/>
                <a:ext cx="108000" cy="216000"/>
              </a:xfrm>
              <a:prstGeom prst="rect">
                <a:avLst/>
              </a:prstGeom>
            </p:spPr>
          </p:pic>
        </mc:Fallback>
      </mc:AlternateContent>
      <p:sp>
        <p:nvSpPr>
          <p:cNvPr id="40" name="TextBox 39">
            <a:extLst>
              <a:ext uri="{FF2B5EF4-FFF2-40B4-BE49-F238E27FC236}">
                <a16:creationId xmlns:a16="http://schemas.microsoft.com/office/drawing/2014/main" id="{8F0FC02F-B8FA-CD5F-0612-11B5BB50DC55}"/>
              </a:ext>
            </a:extLst>
          </p:cNvPr>
          <p:cNvSpPr txBox="1"/>
          <p:nvPr/>
        </p:nvSpPr>
        <p:spPr>
          <a:xfrm>
            <a:off x="9146412" y="4572591"/>
            <a:ext cx="3001143" cy="369332"/>
          </a:xfrm>
          <a:prstGeom prst="rect">
            <a:avLst/>
          </a:prstGeom>
          <a:solidFill>
            <a:srgbClr val="F080D8"/>
          </a:solidFill>
          <a:ln>
            <a:solidFill>
              <a:srgbClr val="C00000"/>
            </a:solidFill>
          </a:ln>
        </p:spPr>
        <p:txBody>
          <a:bodyPr wrap="none" rtlCol="0">
            <a:spAutoFit/>
          </a:bodyPr>
          <a:lstStyle/>
          <a:p>
            <a:r>
              <a:rPr lang="en-US" dirty="0">
                <a:solidFill>
                  <a:srgbClr val="11133C"/>
                </a:solidFill>
              </a:rPr>
              <a:t>Styringsrente og ledigheit</a:t>
            </a:r>
          </a:p>
        </p:txBody>
      </p:sp>
    </p:spTree>
    <p:extLst>
      <p:ext uri="{BB962C8B-B14F-4D97-AF65-F5344CB8AC3E}">
        <p14:creationId xmlns:p14="http://schemas.microsoft.com/office/powerpoint/2010/main" val="284651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91B7-C887-F283-5C8D-8032854E9FB5}"/>
              </a:ext>
            </a:extLst>
          </p:cNvPr>
          <p:cNvSpPr>
            <a:spLocks noGrp="1"/>
          </p:cNvSpPr>
          <p:nvPr>
            <p:ph type="title"/>
          </p:nvPr>
        </p:nvSpPr>
        <p:spPr/>
        <p:txBody>
          <a:bodyPr/>
          <a:lstStyle/>
          <a:p>
            <a:r>
              <a:rPr lang="en-US" dirty="0" err="1"/>
              <a:t>Kodekveld</a:t>
            </a:r>
            <a:endParaRPr lang="en-US" dirty="0"/>
          </a:p>
        </p:txBody>
      </p:sp>
      <p:sp>
        <p:nvSpPr>
          <p:cNvPr id="3" name="TextBox 2">
            <a:extLst>
              <a:ext uri="{FF2B5EF4-FFF2-40B4-BE49-F238E27FC236}">
                <a16:creationId xmlns:a16="http://schemas.microsoft.com/office/drawing/2014/main" id="{9E481D37-B2C5-14AE-E5A3-D0B5DC133B27}"/>
              </a:ext>
            </a:extLst>
          </p:cNvPr>
          <p:cNvSpPr txBox="1"/>
          <p:nvPr/>
        </p:nvSpPr>
        <p:spPr>
          <a:xfrm>
            <a:off x="685799" y="1900612"/>
            <a:ext cx="9645589" cy="2585323"/>
          </a:xfrm>
          <a:prstGeom prst="rect">
            <a:avLst/>
          </a:prstGeom>
          <a:noFill/>
        </p:spPr>
        <p:txBody>
          <a:bodyPr wrap="none" rtlCol="0">
            <a:spAutoFit/>
          </a:bodyPr>
          <a:lstStyle/>
          <a:p>
            <a:pPr marL="342900" indent="-342900">
              <a:buFont typeface="+mj-lt"/>
              <a:buAutoNum type="arabicPeriod"/>
            </a:pPr>
            <a:r>
              <a:rPr lang="en-US" dirty="0">
                <a:solidFill>
                  <a:schemeClr val="bg2"/>
                </a:solidFill>
              </a:rPr>
              <a:t>Lag </a:t>
            </a:r>
            <a:r>
              <a:rPr lang="en-US" dirty="0" err="1">
                <a:solidFill>
                  <a:schemeClr val="bg2"/>
                </a:solidFill>
              </a:rPr>
              <a:t>ein</a:t>
            </a:r>
            <a:r>
              <a:rPr lang="en-US" dirty="0">
                <a:solidFill>
                  <a:schemeClr val="bg2"/>
                </a:solidFill>
              </a:rPr>
              <a:t> </a:t>
            </a:r>
            <a:r>
              <a:rPr lang="en-US" dirty="0" err="1">
                <a:solidFill>
                  <a:schemeClr val="bg2"/>
                </a:solidFill>
              </a:rPr>
              <a:t>modell</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predikerer</a:t>
            </a:r>
            <a:r>
              <a:rPr lang="en-US" dirty="0">
                <a:solidFill>
                  <a:schemeClr val="bg2"/>
                </a:solidFill>
              </a:rPr>
              <a:t> </a:t>
            </a:r>
            <a:r>
              <a:rPr lang="en-US" dirty="0" err="1">
                <a:solidFill>
                  <a:schemeClr val="bg2"/>
                </a:solidFill>
              </a:rPr>
              <a:t>y~f</a:t>
            </a:r>
            <a:r>
              <a:rPr lang="en-US" dirty="0">
                <a:solidFill>
                  <a:schemeClr val="bg2"/>
                </a:solidFill>
              </a:rPr>
              <a:t>(x)</a:t>
            </a:r>
          </a:p>
          <a:p>
            <a:pPr marL="742950" lvl="1" indent="-285750">
              <a:buFont typeface="Arial" panose="020B0604020202020204" pitchFamily="34" charset="0"/>
              <a:buChar char="•"/>
            </a:pPr>
            <a:r>
              <a:rPr lang="en-US" dirty="0">
                <a:solidFill>
                  <a:schemeClr val="bg2"/>
                </a:solidFill>
              </a:rPr>
              <a:t>Om du </a:t>
            </a:r>
            <a:r>
              <a:rPr lang="en-US" dirty="0" err="1">
                <a:solidFill>
                  <a:schemeClr val="bg2"/>
                </a:solidFill>
              </a:rPr>
              <a:t>vil</a:t>
            </a:r>
            <a:r>
              <a:rPr lang="en-US" dirty="0">
                <a:solidFill>
                  <a:schemeClr val="bg2"/>
                </a:solidFill>
              </a:rPr>
              <a:t> bruk notebooks/</a:t>
            </a:r>
            <a:r>
              <a:rPr lang="en-US" dirty="0" err="1">
                <a:solidFill>
                  <a:schemeClr val="bg2"/>
                </a:solidFill>
              </a:rPr>
              <a:t>simple_tree_kodekveld.ipynb</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utgangspunkt</a:t>
            </a: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Om din </a:t>
            </a:r>
            <a:r>
              <a:rPr lang="en-US" dirty="0" err="1">
                <a:solidFill>
                  <a:schemeClr val="bg2"/>
                </a:solidFill>
              </a:rPr>
              <a:t>prediksjon</a:t>
            </a:r>
            <a:r>
              <a:rPr lang="en-US" dirty="0">
                <a:solidFill>
                  <a:schemeClr val="bg2"/>
                </a:solidFill>
              </a:rPr>
              <a:t> er </a:t>
            </a:r>
            <a:r>
              <a:rPr lang="en-US" dirty="0" err="1">
                <a:solidFill>
                  <a:schemeClr val="bg2"/>
                </a:solidFill>
              </a:rPr>
              <a:t>på</a:t>
            </a:r>
            <a:r>
              <a:rPr lang="en-US" dirty="0">
                <a:solidFill>
                  <a:schemeClr val="bg2"/>
                </a:solidFill>
              </a:rPr>
              <a:t> </a:t>
            </a:r>
            <a:r>
              <a:rPr lang="en-US" dirty="0" err="1">
                <a:solidFill>
                  <a:schemeClr val="bg2"/>
                </a:solidFill>
              </a:rPr>
              <a:t>formatet</a:t>
            </a:r>
            <a:r>
              <a:rPr lang="en-US" dirty="0">
                <a:solidFill>
                  <a:schemeClr val="bg2"/>
                </a:solidFill>
              </a:rPr>
              <a:t> “</a:t>
            </a:r>
            <a:r>
              <a:rPr lang="en-US" dirty="0" err="1">
                <a:solidFill>
                  <a:schemeClr val="bg2"/>
                </a:solidFill>
              </a:rPr>
              <a:t>prosent</a:t>
            </a:r>
            <a:r>
              <a:rPr lang="en-US" dirty="0">
                <a:solidFill>
                  <a:schemeClr val="bg2"/>
                </a:solidFill>
              </a:rPr>
              <a:t> per parti”, </a:t>
            </a:r>
            <a:r>
              <a:rPr lang="en-US" dirty="0" err="1">
                <a:solidFill>
                  <a:schemeClr val="bg2"/>
                </a:solidFill>
              </a:rPr>
              <a:t>kan</a:t>
            </a:r>
            <a:r>
              <a:rPr lang="en-US" dirty="0">
                <a:solidFill>
                  <a:schemeClr val="bg2"/>
                </a:solidFill>
              </a:rPr>
              <a:t> du </a:t>
            </a:r>
            <a:r>
              <a:rPr lang="en-US" dirty="0" err="1">
                <a:solidFill>
                  <a:schemeClr val="bg2"/>
                </a:solidFill>
              </a:rPr>
              <a:t>regne</a:t>
            </a:r>
            <a:r>
              <a:rPr lang="en-US" dirty="0">
                <a:solidFill>
                  <a:schemeClr val="bg2"/>
                </a:solidFill>
              </a:rPr>
              <a:t> om </a:t>
            </a:r>
            <a:r>
              <a:rPr lang="en-US" dirty="0" err="1">
                <a:solidFill>
                  <a:schemeClr val="bg2"/>
                </a:solidFill>
              </a:rPr>
              <a:t>til</a:t>
            </a:r>
            <a:r>
              <a:rPr lang="en-US" dirty="0">
                <a:solidFill>
                  <a:schemeClr val="bg2"/>
                </a:solidFill>
              </a:rPr>
              <a:t> </a:t>
            </a:r>
            <a:r>
              <a:rPr lang="en-US" dirty="0" err="1">
                <a:solidFill>
                  <a:schemeClr val="bg2"/>
                </a:solidFill>
              </a:rPr>
              <a:t>mandat</a:t>
            </a:r>
            <a:r>
              <a:rPr lang="en-US" dirty="0">
                <a:solidFill>
                  <a:schemeClr val="bg2"/>
                </a:solidFill>
              </a:rPr>
              <a:t> </a:t>
            </a:r>
            <a:r>
              <a:rPr lang="en-US" dirty="0" err="1">
                <a:solidFill>
                  <a:schemeClr val="bg2"/>
                </a:solidFill>
              </a:rPr>
              <a:t>på</a:t>
            </a:r>
            <a:endParaRPr lang="en-US" dirty="0">
              <a:solidFill>
                <a:schemeClr val="bg2"/>
              </a:solidFill>
            </a:endParaRPr>
          </a:p>
          <a:p>
            <a:pPr marL="742950" lvl="1" indent="-285750">
              <a:buFont typeface="Arial" panose="020B0604020202020204" pitchFamily="34" charset="0"/>
              <a:buChar char="•"/>
            </a:pPr>
            <a:r>
              <a:rPr lang="en-US" dirty="0">
                <a:solidFill>
                  <a:schemeClr val="bg2"/>
                </a:solidFill>
                <a:hlinkClick r:id="rId2"/>
              </a:rPr>
              <a:t>https://www.pollofpolls.no/?cmd=Mandatfordeling&amp;do=meny&amp;skjema=stal</a:t>
            </a: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Legg </a:t>
            </a:r>
            <a:r>
              <a:rPr lang="en-US" dirty="0" err="1">
                <a:solidFill>
                  <a:schemeClr val="bg2"/>
                </a:solidFill>
              </a:rPr>
              <a:t>ditt</a:t>
            </a:r>
            <a:r>
              <a:rPr lang="en-US" dirty="0">
                <a:solidFill>
                  <a:schemeClr val="bg2"/>
                </a:solidFill>
              </a:rPr>
              <a:t> estimate inn </a:t>
            </a:r>
            <a:r>
              <a:rPr lang="en-US" dirty="0" err="1">
                <a:solidFill>
                  <a:schemeClr val="bg2"/>
                </a:solidFill>
              </a:rPr>
              <a:t>i</a:t>
            </a:r>
            <a:r>
              <a:rPr lang="en-US" dirty="0">
                <a:solidFill>
                  <a:schemeClr val="bg2"/>
                </a:solidFill>
              </a:rPr>
              <a:t> slack-</a:t>
            </a:r>
            <a:r>
              <a:rPr lang="en-US" dirty="0" err="1">
                <a:solidFill>
                  <a:schemeClr val="bg2"/>
                </a:solidFill>
              </a:rPr>
              <a:t>kanalens</a:t>
            </a:r>
            <a:r>
              <a:rPr lang="en-US" dirty="0">
                <a:solidFill>
                  <a:schemeClr val="bg2"/>
                </a:solidFill>
              </a:rPr>
              <a:t> </a:t>
            </a:r>
            <a:r>
              <a:rPr lang="en-US" dirty="0" err="1">
                <a:solidFill>
                  <a:schemeClr val="bg2"/>
                </a:solidFill>
              </a:rPr>
              <a:t>kanvas</a:t>
            </a:r>
            <a:endParaRPr lang="en-US" dirty="0">
              <a:solidFill>
                <a:schemeClr val="bg2"/>
              </a:solidFill>
            </a:endParaRPr>
          </a:p>
          <a:p>
            <a:pPr lvl="1"/>
            <a:r>
              <a:rPr lang="en-US" dirty="0">
                <a:solidFill>
                  <a:schemeClr val="bg2"/>
                </a:solidFill>
              </a:rPr>
              <a:t>#</a:t>
            </a:r>
            <a:r>
              <a:rPr lang="en-US" b="1" i="0" dirty="0">
                <a:solidFill>
                  <a:schemeClr val="bg2"/>
                </a:solidFill>
                <a:effectLst/>
                <a:latin typeface="Slack-Lato"/>
              </a:rPr>
              <a:t>nord-data-science-kodekveld2025</a:t>
            </a:r>
          </a:p>
          <a:p>
            <a:pPr lvl="1"/>
            <a:endParaRPr lang="en-US" dirty="0">
              <a:solidFill>
                <a:schemeClr val="bg2"/>
              </a:solidFill>
            </a:endParaRPr>
          </a:p>
        </p:txBody>
      </p:sp>
    </p:spTree>
    <p:extLst>
      <p:ext uri="{BB962C8B-B14F-4D97-AF65-F5344CB8AC3E}">
        <p14:creationId xmlns:p14="http://schemas.microsoft.com/office/powerpoint/2010/main" val="112061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6362-FA92-C0B1-CE1B-50D7F472576B}"/>
              </a:ext>
            </a:extLst>
          </p:cNvPr>
          <p:cNvSpPr>
            <a:spLocks noGrp="1"/>
          </p:cNvSpPr>
          <p:nvPr>
            <p:ph type="title"/>
          </p:nvPr>
        </p:nvSpPr>
        <p:spPr/>
        <p:txBody>
          <a:bodyPr/>
          <a:lstStyle/>
          <a:p>
            <a:r>
              <a:rPr lang="en-US" dirty="0"/>
              <a:t>Lenker</a:t>
            </a:r>
          </a:p>
        </p:txBody>
      </p:sp>
      <p:sp>
        <p:nvSpPr>
          <p:cNvPr id="5" name="TextBox 4">
            <a:extLst>
              <a:ext uri="{FF2B5EF4-FFF2-40B4-BE49-F238E27FC236}">
                <a16:creationId xmlns:a16="http://schemas.microsoft.com/office/drawing/2014/main" id="{9B1D05ED-9098-377E-1CBF-9B2A10276454}"/>
              </a:ext>
            </a:extLst>
          </p:cNvPr>
          <p:cNvSpPr txBox="1"/>
          <p:nvPr/>
        </p:nvSpPr>
        <p:spPr>
          <a:xfrm>
            <a:off x="904874" y="1984713"/>
            <a:ext cx="7324725" cy="4093428"/>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latin typeface="+mj-lt"/>
                <a:hlinkClick r:id="rId2"/>
              </a:rPr>
              <a:t>https://www.pollofpolls.no/</a:t>
            </a:r>
            <a:endParaRPr lang="en-US" sz="2000" dirty="0">
              <a:solidFill>
                <a:schemeClr val="bg2"/>
              </a:solidFill>
              <a:latin typeface="+mj-lt"/>
            </a:endParaRPr>
          </a:p>
          <a:p>
            <a:endParaRPr lang="nb-NO" sz="2000" dirty="0">
              <a:solidFill>
                <a:srgbClr val="0563C1"/>
              </a:solidFill>
              <a:latin typeface="+mj-lt"/>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nb-NO" sz="2000" dirty="0">
                <a:solidFill>
                  <a:schemeClr val="bg2"/>
                </a:solidFill>
                <a:latin typeface="+mj-lt"/>
                <a:hlinkClick r:id="rId3"/>
              </a:rPr>
              <a:t>https://github.com/jensmorten/onesixtynine</a:t>
            </a:r>
            <a:endParaRPr lang="nb-NO" sz="2000" dirty="0">
              <a:solidFill>
                <a:schemeClr val="bg2"/>
              </a:solidFill>
              <a:latin typeface="+mj-lt"/>
            </a:endParaRPr>
          </a:p>
          <a:p>
            <a:endParaRPr lang="nb-NO" sz="2000"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4"/>
              </a:rPr>
              <a:t>https://github.com/martinlackner/apportionment</a:t>
            </a:r>
            <a:endParaRPr lang="en-US" sz="2000" b="0" i="0" u="sng" dirty="0">
              <a:solidFill>
                <a:schemeClr val="bg2"/>
              </a:solidFill>
              <a:effectLst/>
              <a:latin typeface="+mj-lt"/>
            </a:endParaRPr>
          </a:p>
          <a:p>
            <a:pPr marL="285750" indent="-285750">
              <a:buFont typeface="Arial" panose="020B0604020202020204" pitchFamily="34" charset="0"/>
              <a:buChar char="•"/>
            </a:pPr>
            <a:endParaRPr lang="en-US" sz="2000" u="sng" dirty="0">
              <a:solidFill>
                <a:schemeClr val="bg2"/>
              </a:solidFill>
              <a:latin typeface="+mj-lt"/>
            </a:endParaRPr>
          </a:p>
          <a:p>
            <a:pPr marL="285750" indent="-285750">
              <a:buFont typeface="Arial" panose="020B0604020202020204" pitchFamily="34" charset="0"/>
              <a:buChar char="•"/>
            </a:pPr>
            <a:r>
              <a:rPr lang="nb-NO" sz="2000" dirty="0">
                <a:solidFill>
                  <a:schemeClr val="bg2"/>
                </a:solidFill>
                <a:latin typeface="+mj-lt"/>
                <a:hlinkClick r:id="rId5"/>
              </a:rPr>
              <a:t>https://event.bouvet.no/event/e6bcce8f-d697-40c3-a8f8-136ce03cdf84</a:t>
            </a:r>
            <a:endParaRPr lang="en-US" sz="2000" u="sng" dirty="0">
              <a:solidFill>
                <a:schemeClr val="bg2"/>
              </a:solidFill>
              <a:latin typeface="+mj-lt"/>
            </a:endParaRPr>
          </a:p>
          <a:p>
            <a:pPr marL="285750" indent="-285750">
              <a:buFont typeface="Arial" panose="020B0604020202020204" pitchFamily="34" charset="0"/>
              <a:buChar char="•"/>
            </a:pPr>
            <a:endParaRPr lang="nb-NO" sz="2000" u="sng"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6"/>
              </a:rPr>
              <a:t>https://fivethirtyeight.com/features/how-fivethirtyeights-2020-presidential-forecast-works-and-whats-different-because-f-covid-19/</a:t>
            </a:r>
            <a:endParaRPr lang="nb-NO" sz="2000" u="sng" dirty="0">
              <a:solidFill>
                <a:schemeClr val="bg2"/>
              </a:solidFill>
              <a:latin typeface="+mj-lt"/>
            </a:endParaRPr>
          </a:p>
          <a:p>
            <a:pPr marL="285750" indent="-285750">
              <a:buFont typeface="Arial" panose="020B0604020202020204" pitchFamily="34" charset="0"/>
              <a:buChar char="•"/>
            </a:pPr>
            <a:endParaRPr lang="en-US" sz="2000" u="sng" dirty="0">
              <a:solidFill>
                <a:schemeClr val="bg2"/>
              </a:solidFill>
              <a:latin typeface="+mj-lt"/>
            </a:endParaRPr>
          </a:p>
        </p:txBody>
      </p:sp>
      <p:pic>
        <p:nvPicPr>
          <p:cNvPr id="7" name="Graphic 6" descr="Internet outline">
            <a:extLst>
              <a:ext uri="{FF2B5EF4-FFF2-40B4-BE49-F238E27FC236}">
                <a16:creationId xmlns:a16="http://schemas.microsoft.com/office/drawing/2014/main" id="{7E68170F-087F-D0EB-F8D0-5FF639DAD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2293" y="1984713"/>
            <a:ext cx="2791522" cy="2791522"/>
          </a:xfrm>
          <a:prstGeom prst="rect">
            <a:avLst/>
          </a:prstGeom>
        </p:spPr>
      </p:pic>
    </p:spTree>
    <p:extLst>
      <p:ext uri="{BB962C8B-B14F-4D97-AF65-F5344CB8AC3E}">
        <p14:creationId xmlns:p14="http://schemas.microsoft.com/office/powerpoint/2010/main" val="2452248523"/>
      </p:ext>
    </p:extLst>
  </p:cSld>
  <p:clrMapOvr>
    <a:masterClrMapping/>
  </p:clrMapOvr>
</p:sld>
</file>

<file path=ppt/theme/theme1.xml><?xml version="1.0" encoding="utf-8"?>
<a:theme xmlns:a="http://schemas.openxmlformats.org/drawingml/2006/main" name="Office-tema">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5ED9F5F0-5DCE-4A20-8557-D03E7C968666}"/>
    </a:ext>
  </a:extLst>
</a:theme>
</file>

<file path=ppt/theme/theme2.xml><?xml version="1.0" encoding="utf-8"?>
<a:theme xmlns:a="http://schemas.openxmlformats.org/drawingml/2006/main" name="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84DB5C5-FF4A-45C9-A7BF-F116FA1299DC}"/>
    </a:ext>
  </a:extLst>
</a:theme>
</file>

<file path=ppt/theme/theme3.xml><?xml version="1.0" encoding="utf-8"?>
<a:theme xmlns:a="http://schemas.openxmlformats.org/drawingml/2006/main" name="1_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75611FF-C0AD-4993-BF16-DF6A45C314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YNCTWTM4TFTV-576964413-117</_dlc_DocId>
    <_dlc_DocIdUrl xmlns="12eb3729-a22c-4bee-9a2a-af68e0870b7b">
      <Url>https://bouvetasa.sharepoint.com/sites/assets/_layouts/15/DocIdRedir.aspx?ID=YNCTWTM4TFTV-576964413-117</Url>
      <Description>YNCTWTM4TFTV-576964413-117</Description>
    </_dlc_DocIdUrl>
  </documentManagement>
</p:properties>
</file>

<file path=customXml/itemProps1.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2.xml><?xml version="1.0" encoding="utf-8"?>
<ds:datastoreItem xmlns:ds="http://schemas.openxmlformats.org/officeDocument/2006/customXml" ds:itemID="{5FB7E080-1985-470C-9DD0-0C060DB41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C5EC4-EA70-48B5-8F85-B9121DA7287F}">
  <ds:schemaRefs>
    <ds:schemaRef ds:uri="http://schemas.microsoft.com/sharepoint/events"/>
  </ds:schemaRefs>
</ds:datastoreItem>
</file>

<file path=customXml/itemProps4.xml><?xml version="1.0" encoding="utf-8"?>
<ds:datastoreItem xmlns:ds="http://schemas.openxmlformats.org/officeDocument/2006/customXml" ds:itemID="{E49ABCA5-A618-40E0-8FB0-AE05350FAA52}">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13d8514d-2e81-498a-bd06-c90ed73776bf"/>
    <ds:schemaRef ds:uri="12eb3729-a22c-4bee-9a2a-af68e0870b7b"/>
    <ds:schemaRef ds:uri="http://purl.org/dc/dcmitype/"/>
  </ds:schemaRefs>
</ds:datastoreItem>
</file>

<file path=docMetadata/LabelInfo.xml><?xml version="1.0" encoding="utf-8"?>
<clbl:labelList xmlns:clbl="http://schemas.microsoft.com/office/2020/mipLabelMetadata">
  <clbl:label id="{321ebe56-2643-4654-8529-14ee930a2237}" enabled="1" method="Privileged" siteId="{c317fa72-b393-44ea-a87c-ea272e8d963d}" removed="0"/>
</clbl:labelList>
</file>

<file path=docProps/app.xml><?xml version="1.0" encoding="utf-8"?>
<Properties xmlns="http://schemas.openxmlformats.org/officeDocument/2006/extended-properties" xmlns:vt="http://schemas.openxmlformats.org/officeDocument/2006/docPropsVTypes">
  <Template>Presentasjonsmal 2021</Template>
  <TotalTime>39439</TotalTime>
  <Words>545</Words>
  <Application>Microsoft Office PowerPoint</Application>
  <PresentationFormat>Widescreen</PresentationFormat>
  <Paragraphs>77</Paragraphs>
  <Slides>10</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Arial</vt:lpstr>
      <vt:lpstr>Calibri</vt:lpstr>
      <vt:lpstr>Inter</vt:lpstr>
      <vt:lpstr>Segoe UI</vt:lpstr>
      <vt:lpstr>Slack-Lato</vt:lpstr>
      <vt:lpstr>Office-tema</vt:lpstr>
      <vt:lpstr>Custom Design</vt:lpstr>
      <vt:lpstr>1_Custom Design</vt:lpstr>
      <vt:lpstr>Prediksjon av stortingsvalet 2025 med data science</vt:lpstr>
      <vt:lpstr>Kva påvirker partias (framtidige) oppslutning?[trenger referanse] </vt:lpstr>
      <vt:lpstr>I USA: FiveThirtyEight</vt:lpstr>
      <vt:lpstr>I Noreg: Poll of polls!</vt:lpstr>
      <vt:lpstr>OneSixtyNine v1.0</vt:lpstr>
      <vt:lpstr>OneSixtyNine v1.0 (data t.o.m. 28.2.2025)</vt:lpstr>
      <vt:lpstr>Datasett Onesixtynine_v2.0</vt:lpstr>
      <vt:lpstr>Kodekveld</vt:lpstr>
      <vt:lpstr>Lenker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Navn på presentasjon</dc:title>
  <dc:subject/>
  <dc:creator>Jens Morten Nilsen</dc:creator>
  <cp:keywords/>
  <dc:description/>
  <cp:lastModifiedBy>Jens Morten Nilsen</cp:lastModifiedBy>
  <cp:revision>6</cp:revision>
  <dcterms:created xsi:type="dcterms:W3CDTF">2021-09-29T11:56:37Z</dcterms:created>
  <dcterms:modified xsi:type="dcterms:W3CDTF">2025-05-13T11:38:33Z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f5fad2a5-ae15-457d-be0e-fc9a59a2ac8a</vt:lpwstr>
  </property>
</Properties>
</file>